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4301" r:id="rId2"/>
    <p:sldMasterId id="2147484314" r:id="rId3"/>
  </p:sldMasterIdLst>
  <p:notesMasterIdLst>
    <p:notesMasterId r:id="rId18"/>
  </p:notesMasterIdLst>
  <p:handoutMasterIdLst>
    <p:handoutMasterId r:id="rId19"/>
  </p:handoutMasterIdLst>
  <p:sldIdLst>
    <p:sldId id="286" r:id="rId4"/>
    <p:sldId id="450" r:id="rId5"/>
    <p:sldId id="483" r:id="rId6"/>
    <p:sldId id="469" r:id="rId7"/>
    <p:sldId id="473" r:id="rId8"/>
    <p:sldId id="479" r:id="rId9"/>
    <p:sldId id="471" r:id="rId10"/>
    <p:sldId id="478" r:id="rId11"/>
    <p:sldId id="472" r:id="rId12"/>
    <p:sldId id="482" r:id="rId13"/>
    <p:sldId id="484" r:id="rId14"/>
    <p:sldId id="481" r:id="rId15"/>
    <p:sldId id="467" r:id="rId16"/>
    <p:sldId id="433" r:id="rId17"/>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2F"/>
    <a:srgbClr val="5B6FFF"/>
    <a:srgbClr val="00FF99"/>
    <a:srgbClr val="02463E"/>
    <a:srgbClr val="037164"/>
    <a:srgbClr val="024039"/>
    <a:srgbClr val="024E45"/>
    <a:srgbClr val="000000"/>
    <a:srgbClr val="000032"/>
    <a:srgbClr val="00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8" autoAdjust="0"/>
    <p:restoredTop sz="96947" autoAdjust="0"/>
  </p:normalViewPr>
  <p:slideViewPr>
    <p:cSldViewPr snapToGrid="0" snapToObjects="1">
      <p:cViewPr varScale="1">
        <p:scale>
          <a:sx n="110" d="100"/>
          <a:sy n="110" d="100"/>
        </p:scale>
        <p:origin x="15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39" d="100"/>
          <a:sy n="139" d="100"/>
        </p:scale>
        <p:origin x="-3816"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A7B0E1-9F25-4C85-9AE7-DBA345E6FE98}" type="datetimeFigureOut">
              <a:rPr lang="en-US"/>
              <a:pPr>
                <a:defRPr/>
              </a:pPr>
              <a:t>10/3/2023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1A8DFD9-DCEC-4889-8D79-E41C2F2ECED1}" type="slidenum">
              <a:rPr lang="en-US" altLang="tr-TR"/>
              <a:pPr/>
              <a:t>‹#›</a:t>
            </a:fld>
            <a:endParaRPr lang="en-US" altLang="tr-TR"/>
          </a:p>
        </p:txBody>
      </p:sp>
    </p:spTree>
    <p:extLst>
      <p:ext uri="{BB962C8B-B14F-4D97-AF65-F5344CB8AC3E}">
        <p14:creationId xmlns:p14="http://schemas.microsoft.com/office/powerpoint/2010/main" val="2437876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F008FE7-4867-4B77-9336-3837CB1AD26B}" type="datetimeFigureOut">
              <a:rPr lang="en-US"/>
              <a:pPr>
                <a:defRPr/>
              </a:pPr>
              <a:t>10/3/2023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ECBD35F-9003-44F8-B5C8-DCA7FD2BC366}" type="slidenum">
              <a:rPr lang="en-US" altLang="tr-TR"/>
              <a:pPr/>
              <a:t>‹#›</a:t>
            </a:fld>
            <a:endParaRPr lang="en-US" altLang="tr-TR"/>
          </a:p>
        </p:txBody>
      </p:sp>
    </p:spTree>
    <p:extLst>
      <p:ext uri="{BB962C8B-B14F-4D97-AF65-F5344CB8AC3E}">
        <p14:creationId xmlns:p14="http://schemas.microsoft.com/office/powerpoint/2010/main" val="2102189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userDrawn="1"/>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descr="sunum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780108"/>
          </a:xfrm>
          <a:prstGeom prst="rect">
            <a:avLst/>
          </a:prstGeom>
        </p:spPr>
        <p:txBody>
          <a:bodyPr anchor="b">
            <a:normAutofit/>
          </a:bodyPr>
          <a:lstStyle>
            <a:lvl1pPr>
              <a:defRPr sz="4400">
                <a:solidFill>
                  <a:srgbClr val="FFFFFF"/>
                </a:solidFill>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3" name="Subtitle 2"/>
          <p:cNvSpPr>
            <a:spLocks noGrp="1"/>
          </p:cNvSpPr>
          <p:nvPr>
            <p:ph type="subTitle" idx="1"/>
          </p:nvPr>
        </p:nvSpPr>
        <p:spPr>
          <a:xfrm>
            <a:off x="1371600" y="3556001"/>
            <a:ext cx="6400800" cy="1473200"/>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dirty="0"/>
          </a:p>
        </p:txBody>
      </p:sp>
      <p:sp>
        <p:nvSpPr>
          <p:cNvPr id="6"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93533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a:t>Click to edit Master title style</a:t>
            </a:r>
            <a:endParaRPr lang="en-US"/>
          </a:p>
        </p:txBody>
      </p:sp>
      <p:sp>
        <p:nvSpPr>
          <p:cNvPr id="3" name="Vertical Text Placeholder 2"/>
          <p:cNvSpPr>
            <a:spLocks noGrp="1"/>
          </p:cNvSpPr>
          <p:nvPr>
            <p:ph type="body" orient="vert" idx="1"/>
          </p:nvPr>
        </p:nvSpPr>
        <p:spPr>
          <a:xfrm>
            <a:off x="872067" y="2675467"/>
            <a:ext cx="7408333" cy="3450696"/>
          </a:xfrm>
          <a:prstGeom prst="rect">
            <a:avLst/>
          </a:prstGeom>
        </p:spPr>
        <p:txBody>
          <a:bodyPr vert="eaVert" anchor="ctr"/>
          <a:lstStyle>
            <a:lvl1pPr algn="l">
              <a:defRPr/>
            </a:lvl1pPr>
            <a:lvl2pPr algn="l">
              <a:defRPr/>
            </a:lvl2pPr>
            <a:lvl3pPr algn="l">
              <a:defRPr/>
            </a:lvl3pPr>
            <a:lvl4pPr algn="l">
              <a:defRPr/>
            </a:lvl4pPr>
            <a:lvl5pPr algn="l">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Sunum adı</a:t>
            </a:r>
          </a:p>
        </p:txBody>
      </p:sp>
      <p:sp>
        <p:nvSpPr>
          <p:cNvPr id="6"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E733A422-BF68-469B-A218-D2743313ED39}" type="slidenum">
              <a:rPr lang="en-US" altLang="tr-TR"/>
              <a:pPr/>
              <a:t>‹#›</a:t>
            </a:fld>
            <a:endParaRPr lang="en-US" altLang="tr-TR"/>
          </a:p>
        </p:txBody>
      </p:sp>
    </p:spTree>
    <p:extLst>
      <p:ext uri="{BB962C8B-B14F-4D97-AF65-F5344CB8AC3E}">
        <p14:creationId xmlns:p14="http://schemas.microsoft.com/office/powerpoint/2010/main" val="309883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4"/>
          <p:cNvGrpSpPr>
            <a:grpSpLocks noChangeAspect="1"/>
          </p:cNvGrpSpPr>
          <p:nvPr/>
        </p:nvGrpSpPr>
        <p:grpSpPr bwMode="auto">
          <a:xfrm>
            <a:off x="211138" y="714375"/>
            <a:ext cx="8723312" cy="1331913"/>
            <a:chOff x="-3905250" y="4294188"/>
            <a:chExt cx="13011150" cy="1892300"/>
          </a:xfrm>
        </p:grpSpPr>
        <p:sp>
          <p:nvSpPr>
            <p:cNvPr id="4"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8"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9"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r>
              <a:rPr lang="en-US" dirty="0"/>
              <a:t>Sunum adı</a:t>
            </a:r>
          </a:p>
        </p:txBody>
      </p:sp>
      <p:sp>
        <p:nvSpPr>
          <p:cNvPr id="12"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0275845A-8E2A-4789-9EAD-A2F12A361E18}" type="slidenum">
              <a:rPr lang="en-US" altLang="tr-TR"/>
              <a:pPr/>
              <a:t>‹#›</a:t>
            </a:fld>
            <a:endParaRPr lang="en-US" altLang="tr-TR"/>
          </a:p>
        </p:txBody>
      </p:sp>
    </p:spTree>
    <p:extLst>
      <p:ext uri="{BB962C8B-B14F-4D97-AF65-F5344CB8AC3E}">
        <p14:creationId xmlns:p14="http://schemas.microsoft.com/office/powerpoint/2010/main" val="25039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p:nvPr>
        </p:nvSpPr>
        <p:spPr>
          <a:xfrm>
            <a:off x="457200" y="63498"/>
            <a:ext cx="8229600" cy="699029"/>
          </a:xfrm>
          <a:prstGeom prst="rect">
            <a:avLst/>
          </a:prstGeom>
        </p:spPr>
        <p:txBody>
          <a:bodyPr rtlCol="0">
            <a:normAutofit/>
          </a:body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5697480C-7808-421B-B6A3-D7FE2A9F8FAF}"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70EFCF01-C012-4A61-9F99-A0B64E1A766A}" type="slidenum">
              <a:rPr lang="en-US" altLang="tr-TR"/>
              <a:pPr/>
              <a:t>‹#›</a:t>
            </a:fld>
            <a:endParaRPr lang="en-US" altLang="tr-TR"/>
          </a:p>
        </p:txBody>
      </p:sp>
    </p:spTree>
    <p:extLst>
      <p:ext uri="{BB962C8B-B14F-4D97-AF65-F5344CB8AC3E}">
        <p14:creationId xmlns:p14="http://schemas.microsoft.com/office/powerpoint/2010/main" val="15944479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2585FB98-570A-4410-893E-415F243484EB}"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90526C0A-64AE-4823-A84F-BACDE09E15D1}" type="slidenum">
              <a:rPr lang="en-US" altLang="tr-TR"/>
              <a:pPr/>
              <a:t>‹#›</a:t>
            </a:fld>
            <a:endParaRPr lang="en-US" altLang="tr-TR"/>
          </a:p>
        </p:txBody>
      </p:sp>
    </p:spTree>
    <p:extLst>
      <p:ext uri="{BB962C8B-B14F-4D97-AF65-F5344CB8AC3E}">
        <p14:creationId xmlns:p14="http://schemas.microsoft.com/office/powerpoint/2010/main" val="37028066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30492D8-C972-4CBE-87B9-5197A596B9EC}"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D518417B-4C16-43A7-B0FE-50317002A546}" type="slidenum">
              <a:rPr lang="en-US" altLang="tr-TR"/>
              <a:pPr/>
              <a:t>‹#›</a:t>
            </a:fld>
            <a:endParaRPr lang="en-US" altLang="tr-TR"/>
          </a:p>
        </p:txBody>
      </p:sp>
    </p:spTree>
    <p:extLst>
      <p:ext uri="{BB962C8B-B14F-4D97-AF65-F5344CB8AC3E}">
        <p14:creationId xmlns:p14="http://schemas.microsoft.com/office/powerpoint/2010/main" val="130499011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A845418-B63E-48A2-862C-6F19236360AC}"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6C69682F-DC07-4A7D-969B-BE5288883283}" type="slidenum">
              <a:rPr lang="en-US" altLang="tr-TR"/>
              <a:pPr/>
              <a:t>‹#›</a:t>
            </a:fld>
            <a:endParaRPr lang="en-US" altLang="tr-TR"/>
          </a:p>
        </p:txBody>
      </p:sp>
    </p:spTree>
    <p:extLst>
      <p:ext uri="{BB962C8B-B14F-4D97-AF65-F5344CB8AC3E}">
        <p14:creationId xmlns:p14="http://schemas.microsoft.com/office/powerpoint/2010/main" val="323568195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B765A78-C1F6-407F-BF03-9B27CF94C547}" type="datetime1">
              <a:rPr lang="en-US"/>
              <a:pPr>
                <a:defRPr/>
              </a:pPr>
              <a:t>10/3/2023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934200" y="6330950"/>
            <a:ext cx="457200" cy="327025"/>
          </a:xfrm>
        </p:spPr>
        <p:txBody>
          <a:bodyPr/>
          <a:lstStyle>
            <a:lvl1pPr>
              <a:defRPr/>
            </a:lvl1pPr>
          </a:lstStyle>
          <a:p>
            <a:fld id="{E2C077F6-AEE0-4625-96D4-266B0325E8BF}" type="slidenum">
              <a:rPr lang="en-US" altLang="tr-TR"/>
              <a:pPr/>
              <a:t>‹#›</a:t>
            </a:fld>
            <a:endParaRPr lang="en-US" altLang="tr-TR"/>
          </a:p>
        </p:txBody>
      </p:sp>
    </p:spTree>
    <p:extLst>
      <p:ext uri="{BB962C8B-B14F-4D97-AF65-F5344CB8AC3E}">
        <p14:creationId xmlns:p14="http://schemas.microsoft.com/office/powerpoint/2010/main" val="391117619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AADD50CE-F29F-41C1-BD01-BCCDF8D31ED1}" type="datetime1">
              <a:rPr lang="en-US"/>
              <a:pPr>
                <a:defRPr/>
              </a:pPr>
              <a:t>10/3/2023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934200" y="6330950"/>
            <a:ext cx="457200" cy="327025"/>
          </a:xfrm>
        </p:spPr>
        <p:txBody>
          <a:bodyPr/>
          <a:lstStyle>
            <a:lvl1pPr>
              <a:defRPr/>
            </a:lvl1pPr>
          </a:lstStyle>
          <a:p>
            <a:fld id="{BC0ED582-3BCA-4AAF-9FCE-946940579ACB}" type="slidenum">
              <a:rPr lang="en-US" altLang="tr-TR"/>
              <a:pPr/>
              <a:t>‹#›</a:t>
            </a:fld>
            <a:endParaRPr lang="en-US" altLang="tr-TR"/>
          </a:p>
        </p:txBody>
      </p:sp>
    </p:spTree>
    <p:extLst>
      <p:ext uri="{BB962C8B-B14F-4D97-AF65-F5344CB8AC3E}">
        <p14:creationId xmlns:p14="http://schemas.microsoft.com/office/powerpoint/2010/main" val="296095045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47072CCD-1D7A-44C8-8D11-5662D083171B}" type="datetime1">
              <a:rPr lang="en-US"/>
              <a:pPr>
                <a:defRPr/>
              </a:pPr>
              <a:t>10/3/2023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934200" y="6330950"/>
            <a:ext cx="457200" cy="327025"/>
          </a:xfrm>
        </p:spPr>
        <p:txBody>
          <a:bodyPr/>
          <a:lstStyle>
            <a:lvl1pPr>
              <a:defRPr/>
            </a:lvl1pPr>
          </a:lstStyle>
          <a:p>
            <a:fld id="{5487ACB6-1A72-4AE4-9577-9EDA1FB9C5DF}" type="slidenum">
              <a:rPr lang="en-US" altLang="tr-TR"/>
              <a:pPr/>
              <a:t>‹#›</a:t>
            </a:fld>
            <a:endParaRPr lang="en-US" altLang="tr-TR"/>
          </a:p>
        </p:txBody>
      </p:sp>
    </p:spTree>
    <p:extLst>
      <p:ext uri="{BB962C8B-B14F-4D97-AF65-F5344CB8AC3E}">
        <p14:creationId xmlns:p14="http://schemas.microsoft.com/office/powerpoint/2010/main" val="44492170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74A3070-D7E3-461C-BDFD-FDBABC04F1A1}"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062CD964-D236-48CC-A492-CE23E4CD0557}" type="slidenum">
              <a:rPr lang="en-US" altLang="tr-TR"/>
              <a:pPr/>
              <a:t>‹#›</a:t>
            </a:fld>
            <a:endParaRPr lang="en-US" altLang="tr-TR"/>
          </a:p>
        </p:txBody>
      </p:sp>
    </p:spTree>
    <p:extLst>
      <p:ext uri="{BB962C8B-B14F-4D97-AF65-F5344CB8AC3E}">
        <p14:creationId xmlns:p14="http://schemas.microsoft.com/office/powerpoint/2010/main" val="33375124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368300"/>
            <a:ext cx="878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userDrawn="1"/>
        </p:nvSpPr>
        <p:spPr bwMode="auto">
          <a:xfrm>
            <a:off x="296863" y="436563"/>
            <a:ext cx="3008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tr-TR" altLang="tr-TR">
                <a:solidFill>
                  <a:schemeClr val="bg1"/>
                </a:solidFill>
                <a:latin typeface="Candara" pitchFamily="34" charset="0"/>
              </a:rPr>
              <a:t>Click to edit Master title style</a:t>
            </a:r>
            <a:endParaRPr lang="en-US" altLang="tr-TR">
              <a:solidFill>
                <a:schemeClr val="bg1"/>
              </a:solidFill>
              <a:latin typeface="Candara" pitchFamily="34" charset="0"/>
            </a:endParaRPr>
          </a:p>
        </p:txBody>
      </p:sp>
      <p:sp>
        <p:nvSpPr>
          <p:cNvPr id="3" name="Content Placeholder 2"/>
          <p:cNvSpPr>
            <a:spLocks noGrp="1"/>
          </p:cNvSpPr>
          <p:nvPr>
            <p:ph idx="1"/>
          </p:nvPr>
        </p:nvSpPr>
        <p:spPr>
          <a:xfrm>
            <a:off x="872067" y="1707521"/>
            <a:ext cx="7408333" cy="3450696"/>
          </a:xfrm>
          <a:prstGeom prst="rect">
            <a:avLst/>
          </a:prstGeom>
        </p:spPr>
        <p:txBody>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lvl="1"/>
            <a:r>
              <a:rPr lang="tr-TR" dirty="0"/>
              <a:t>Second </a:t>
            </a:r>
            <a:r>
              <a:rPr lang="tr-TR" dirty="0" err="1"/>
              <a:t>level</a:t>
            </a:r>
            <a:endParaRPr lang="tr-TR" dirty="0"/>
          </a:p>
          <a:p>
            <a:pPr lvl="2"/>
            <a:r>
              <a:rPr lang="tr-TR" dirty="0"/>
              <a:t>Third </a:t>
            </a:r>
            <a:r>
              <a:rPr lang="tr-TR" dirty="0" err="1"/>
              <a:t>level</a:t>
            </a:r>
            <a:endParaRPr lang="tr-TR" dirty="0"/>
          </a:p>
          <a:p>
            <a:pPr lvl="3"/>
            <a:r>
              <a:rPr lang="tr-TR" dirty="0" err="1"/>
              <a:t>Fourth</a:t>
            </a:r>
            <a:r>
              <a:rPr lang="tr-TR" dirty="0"/>
              <a:t> </a:t>
            </a:r>
            <a:r>
              <a:rPr lang="tr-TR" dirty="0" err="1"/>
              <a:t>level</a:t>
            </a:r>
            <a:endParaRPr lang="tr-TR" dirty="0"/>
          </a:p>
          <a:p>
            <a:pPr lvl="4"/>
            <a:r>
              <a:rPr lang="tr-TR" dirty="0" err="1"/>
              <a:t>Fifth</a:t>
            </a:r>
            <a:r>
              <a:rPr lang="tr-TR" dirty="0"/>
              <a:t> </a:t>
            </a:r>
            <a:r>
              <a:rPr lang="tr-TR" dirty="0" err="1"/>
              <a:t>level</a:t>
            </a:r>
            <a:endParaRPr lang="en-US" dirty="0"/>
          </a:p>
        </p:txBody>
      </p:sp>
      <p:sp>
        <p:nvSpPr>
          <p:cNvPr id="6"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Sunum adı</a:t>
            </a:r>
          </a:p>
        </p:txBody>
      </p:sp>
      <p:sp>
        <p:nvSpPr>
          <p:cNvPr id="8"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F6C8F262-0B20-4131-90DF-C838904F57E1}" type="slidenum">
              <a:rPr lang="en-US" altLang="tr-TR"/>
              <a:pPr/>
              <a:t>‹#›</a:t>
            </a:fld>
            <a:endParaRPr lang="en-US" altLang="tr-TR"/>
          </a:p>
        </p:txBody>
      </p:sp>
    </p:spTree>
    <p:extLst>
      <p:ext uri="{BB962C8B-B14F-4D97-AF65-F5344CB8AC3E}">
        <p14:creationId xmlns:p14="http://schemas.microsoft.com/office/powerpoint/2010/main" val="4052973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61EF69A-6DCD-401C-9A94-B39CDEC28B61}"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9BC571C3-8F9F-48DC-BB6E-2E3B701CF2B3}" type="slidenum">
              <a:rPr lang="en-US" altLang="tr-TR"/>
              <a:pPr/>
              <a:t>‹#›</a:t>
            </a:fld>
            <a:endParaRPr lang="en-US" altLang="tr-TR"/>
          </a:p>
        </p:txBody>
      </p:sp>
    </p:spTree>
    <p:extLst>
      <p:ext uri="{BB962C8B-B14F-4D97-AF65-F5344CB8AC3E}">
        <p14:creationId xmlns:p14="http://schemas.microsoft.com/office/powerpoint/2010/main" val="98306882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64304A6A-58A3-4341-AAC5-4928C28100D8}"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63E85040-42BE-4BE3-99E9-57E8F136141D}" type="slidenum">
              <a:rPr lang="en-US" altLang="tr-TR"/>
              <a:pPr/>
              <a:t>‹#›</a:t>
            </a:fld>
            <a:endParaRPr lang="en-US" altLang="tr-TR"/>
          </a:p>
        </p:txBody>
      </p:sp>
    </p:spTree>
    <p:extLst>
      <p:ext uri="{BB962C8B-B14F-4D97-AF65-F5344CB8AC3E}">
        <p14:creationId xmlns:p14="http://schemas.microsoft.com/office/powerpoint/2010/main" val="176200847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88FADDA-6591-4457-952E-FEB19ABB8E85}"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0D98D8B7-8A87-416E-BE45-37A5202D3FB3}" type="slidenum">
              <a:rPr lang="en-US" altLang="tr-TR"/>
              <a:pPr/>
              <a:t>‹#›</a:t>
            </a:fld>
            <a:endParaRPr lang="en-US" altLang="tr-TR"/>
          </a:p>
        </p:txBody>
      </p:sp>
    </p:spTree>
    <p:extLst>
      <p:ext uri="{BB962C8B-B14F-4D97-AF65-F5344CB8AC3E}">
        <p14:creationId xmlns:p14="http://schemas.microsoft.com/office/powerpoint/2010/main" val="19443336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A840D1A-20C7-4AFF-BCEC-D6B2C17A92F9}" type="datetimeFigureOut">
              <a:rPr lang="tr-TR"/>
              <a:pPr>
                <a:defRPr/>
              </a:pPr>
              <a:t>03.10.2023</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12"/>
          </p:nvPr>
        </p:nvSpPr>
        <p:spPr/>
        <p:txBody>
          <a:bodyPr/>
          <a:lstStyle>
            <a:lvl1pPr>
              <a:defRPr>
                <a:solidFill>
                  <a:srgbClr val="898989"/>
                </a:solidFill>
              </a:defRPr>
            </a:lvl1pPr>
          </a:lstStyle>
          <a:p>
            <a:fld id="{8375291A-73EB-45FE-9F23-02A174AC546D}" type="slidenum">
              <a:rPr lang="tr-TR" altLang="tr-TR"/>
              <a:pPr/>
              <a:t>‹#›</a:t>
            </a:fld>
            <a:endParaRPr lang="tr-TR" altLang="tr-TR"/>
          </a:p>
        </p:txBody>
      </p:sp>
    </p:spTree>
    <p:extLst>
      <p:ext uri="{BB962C8B-B14F-4D97-AF65-F5344CB8AC3E}">
        <p14:creationId xmlns:p14="http://schemas.microsoft.com/office/powerpoint/2010/main" val="236397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Placeholder 1"/>
          <p:cNvSpPr>
            <a:spLocks noGrp="1"/>
          </p:cNvSpPr>
          <p:nvPr>
            <p:ph type="title"/>
          </p:nvPr>
        </p:nvSpPr>
        <p:spPr>
          <a:xfrm>
            <a:off x="457200" y="63498"/>
            <a:ext cx="8229600" cy="699029"/>
          </a:xfrm>
          <a:prstGeom prst="rect">
            <a:avLst/>
          </a:prstGeom>
        </p:spPr>
        <p:txBody>
          <a:bodyPr rtlCol="0">
            <a:normAutofit/>
          </a:body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5AFF222-D2E1-4D08-BD24-AEC7B53F95D3}"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66522FED-33D4-43DA-B9D4-64B0C6A46DDF}" type="slidenum">
              <a:rPr lang="en-US" altLang="tr-TR"/>
              <a:pPr/>
              <a:t>‹#›</a:t>
            </a:fld>
            <a:endParaRPr lang="en-US" altLang="tr-TR"/>
          </a:p>
        </p:txBody>
      </p:sp>
    </p:spTree>
    <p:extLst>
      <p:ext uri="{BB962C8B-B14F-4D97-AF65-F5344CB8AC3E}">
        <p14:creationId xmlns:p14="http://schemas.microsoft.com/office/powerpoint/2010/main" val="56216589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A3452CE9-661A-4F93-BD41-EA3FD95D9930}"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A3F1547C-077F-4CB7-9944-6BA64F68B48C}" type="slidenum">
              <a:rPr lang="en-US" altLang="tr-TR"/>
              <a:pPr/>
              <a:t>‹#›</a:t>
            </a:fld>
            <a:endParaRPr lang="en-US" altLang="tr-TR"/>
          </a:p>
        </p:txBody>
      </p:sp>
    </p:spTree>
    <p:extLst>
      <p:ext uri="{BB962C8B-B14F-4D97-AF65-F5344CB8AC3E}">
        <p14:creationId xmlns:p14="http://schemas.microsoft.com/office/powerpoint/2010/main" val="5486534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B60768C-40F7-4D47-9DA7-98D3A66015EC}"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E106B93A-4DFD-4DCB-8832-B03D08DC5ABB}" type="slidenum">
              <a:rPr lang="en-US" altLang="tr-TR"/>
              <a:pPr/>
              <a:t>‹#›</a:t>
            </a:fld>
            <a:endParaRPr lang="en-US" altLang="tr-TR"/>
          </a:p>
        </p:txBody>
      </p:sp>
    </p:spTree>
    <p:extLst>
      <p:ext uri="{BB962C8B-B14F-4D97-AF65-F5344CB8AC3E}">
        <p14:creationId xmlns:p14="http://schemas.microsoft.com/office/powerpoint/2010/main" val="65359908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C8CC3AB9-9A1E-403B-BE5A-884F5A785621}"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E162C744-28DD-4B11-AC2E-B9717F6332D6}" type="slidenum">
              <a:rPr lang="en-US" altLang="tr-TR"/>
              <a:pPr/>
              <a:t>‹#›</a:t>
            </a:fld>
            <a:endParaRPr lang="en-US" altLang="tr-TR"/>
          </a:p>
        </p:txBody>
      </p:sp>
    </p:spTree>
    <p:extLst>
      <p:ext uri="{BB962C8B-B14F-4D97-AF65-F5344CB8AC3E}">
        <p14:creationId xmlns:p14="http://schemas.microsoft.com/office/powerpoint/2010/main" val="92750487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782F3AF-9F02-4BB5-BB39-214171490650}" type="datetime1">
              <a:rPr lang="en-US"/>
              <a:pPr>
                <a:defRPr/>
              </a:pPr>
              <a:t>10/3/2023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934200" y="6330950"/>
            <a:ext cx="457200" cy="327025"/>
          </a:xfrm>
        </p:spPr>
        <p:txBody>
          <a:bodyPr/>
          <a:lstStyle>
            <a:lvl1pPr>
              <a:defRPr/>
            </a:lvl1pPr>
          </a:lstStyle>
          <a:p>
            <a:fld id="{1367BA37-8C76-498B-A5D8-EDEB28C89CD3}" type="slidenum">
              <a:rPr lang="en-US" altLang="tr-TR"/>
              <a:pPr/>
              <a:t>‹#›</a:t>
            </a:fld>
            <a:endParaRPr lang="en-US" altLang="tr-TR"/>
          </a:p>
        </p:txBody>
      </p:sp>
    </p:spTree>
    <p:extLst>
      <p:ext uri="{BB962C8B-B14F-4D97-AF65-F5344CB8AC3E}">
        <p14:creationId xmlns:p14="http://schemas.microsoft.com/office/powerpoint/2010/main" val="324814515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7C6ABBB-CAB6-45BE-AE0D-41BB63798EE5}" type="datetime1">
              <a:rPr lang="en-US"/>
              <a:pPr>
                <a:defRPr/>
              </a:pPr>
              <a:t>10/3/2023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934200" y="6330950"/>
            <a:ext cx="457200" cy="327025"/>
          </a:xfrm>
        </p:spPr>
        <p:txBody>
          <a:bodyPr/>
          <a:lstStyle>
            <a:lvl1pPr>
              <a:defRPr/>
            </a:lvl1pPr>
          </a:lstStyle>
          <a:p>
            <a:fld id="{1985634B-010E-4820-9CB9-97004B26931B}" type="slidenum">
              <a:rPr lang="en-US" altLang="tr-TR"/>
              <a:pPr/>
              <a:t>‹#›</a:t>
            </a:fld>
            <a:endParaRPr lang="en-US" altLang="tr-TR"/>
          </a:p>
        </p:txBody>
      </p:sp>
    </p:spTree>
    <p:extLst>
      <p:ext uri="{BB962C8B-B14F-4D97-AF65-F5344CB8AC3E}">
        <p14:creationId xmlns:p14="http://schemas.microsoft.com/office/powerpoint/2010/main" val="31097653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pic>
        <p:nvPicPr>
          <p:cNvPr id="10"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1100" y="4203700"/>
            <a:ext cx="11731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0032" y="2463560"/>
            <a:ext cx="7772400" cy="1524000"/>
          </a:xfrm>
          <a:prstGeom prst="rect">
            <a:avLst/>
          </a:prstGeom>
        </p:spPr>
        <p:txBody>
          <a:bodyPr anchor="t">
            <a:normAutofit/>
          </a:bodyPr>
          <a:lstStyle>
            <a:lvl1pPr algn="ctr">
              <a:defRPr sz="4400" b="0" cap="none"/>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3" name="Text Placeholder 2"/>
          <p:cNvSpPr>
            <a:spLocks noGrp="1"/>
          </p:cNvSpPr>
          <p:nvPr>
            <p:ph type="body" idx="1"/>
          </p:nvPr>
        </p:nvSpPr>
        <p:spPr>
          <a:xfrm>
            <a:off x="1367365" y="1437448"/>
            <a:ext cx="6417734" cy="939801"/>
          </a:xfrm>
          <a:prstGeom prst="rect">
            <a:avLst/>
          </a:prstGeo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11"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2" name="Footer Placeholder 4"/>
          <p:cNvSpPr>
            <a:spLocks noGrp="1"/>
          </p:cNvSpPr>
          <p:nvPr>
            <p:ph type="ftr" sz="quarter" idx="11"/>
          </p:nvPr>
        </p:nvSpPr>
        <p:spPr/>
        <p:txBody>
          <a:bodyPr/>
          <a:lstStyle>
            <a:lvl1pPr>
              <a:defRPr sz="1200"/>
            </a:lvl1pPr>
          </a:lstStyle>
          <a:p>
            <a:pPr>
              <a:defRPr/>
            </a:pPr>
            <a:r>
              <a:rPr lang="en-US" dirty="0"/>
              <a:t>Sunum adı</a:t>
            </a:r>
          </a:p>
        </p:txBody>
      </p:sp>
      <p:sp>
        <p:nvSpPr>
          <p:cNvPr id="13"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B8451886-3C52-4D31-874C-761F6A165632}" type="slidenum">
              <a:rPr lang="en-US" altLang="tr-TR"/>
              <a:pPr/>
              <a:t>‹#›</a:t>
            </a:fld>
            <a:endParaRPr lang="en-US" altLang="tr-TR"/>
          </a:p>
        </p:txBody>
      </p:sp>
    </p:spTree>
    <p:extLst>
      <p:ext uri="{BB962C8B-B14F-4D97-AF65-F5344CB8AC3E}">
        <p14:creationId xmlns:p14="http://schemas.microsoft.com/office/powerpoint/2010/main" val="124892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5C2CF71-E9AA-4BEB-A79C-B69C6E1AABEC}" type="datetime1">
              <a:rPr lang="en-US"/>
              <a:pPr>
                <a:defRPr/>
              </a:pPr>
              <a:t>10/3/2023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934200" y="6330950"/>
            <a:ext cx="457200" cy="327025"/>
          </a:xfrm>
        </p:spPr>
        <p:txBody>
          <a:bodyPr/>
          <a:lstStyle>
            <a:lvl1pPr>
              <a:defRPr/>
            </a:lvl1pPr>
          </a:lstStyle>
          <a:p>
            <a:fld id="{407DD7E0-7569-47C2-BA5A-D1E570900E59}" type="slidenum">
              <a:rPr lang="en-US" altLang="tr-TR"/>
              <a:pPr/>
              <a:t>‹#›</a:t>
            </a:fld>
            <a:endParaRPr lang="en-US" altLang="tr-TR"/>
          </a:p>
        </p:txBody>
      </p:sp>
    </p:spTree>
    <p:extLst>
      <p:ext uri="{BB962C8B-B14F-4D97-AF65-F5344CB8AC3E}">
        <p14:creationId xmlns:p14="http://schemas.microsoft.com/office/powerpoint/2010/main" val="57279346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49FD3865-CC71-4F40-9C7B-747ED23468E1}"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4911F13B-0F7F-4B2E-8439-D03B20216805}" type="slidenum">
              <a:rPr lang="en-US" altLang="tr-TR"/>
              <a:pPr/>
              <a:t>‹#›</a:t>
            </a:fld>
            <a:endParaRPr lang="en-US" altLang="tr-TR"/>
          </a:p>
        </p:txBody>
      </p:sp>
    </p:spTree>
    <p:extLst>
      <p:ext uri="{BB962C8B-B14F-4D97-AF65-F5344CB8AC3E}">
        <p14:creationId xmlns:p14="http://schemas.microsoft.com/office/powerpoint/2010/main" val="418747425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65008B23-8DDB-496F-8CA3-A779E2F2B0E4}" type="datetime1">
              <a:rPr lang="en-US"/>
              <a:pPr>
                <a:defRPr/>
              </a:pPr>
              <a:t>10/3/2023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110FB1E3-36E5-4A24-B706-452E169436EE}" type="slidenum">
              <a:rPr lang="en-US" altLang="tr-TR"/>
              <a:pPr/>
              <a:t>‹#›</a:t>
            </a:fld>
            <a:endParaRPr lang="en-US" altLang="tr-TR"/>
          </a:p>
        </p:txBody>
      </p:sp>
    </p:spTree>
    <p:extLst>
      <p:ext uri="{BB962C8B-B14F-4D97-AF65-F5344CB8AC3E}">
        <p14:creationId xmlns:p14="http://schemas.microsoft.com/office/powerpoint/2010/main" val="219659277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CFE43CA3-3BB5-4B6B-88AA-F4EC7053CFFC}"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4FA07038-A341-4C5A-90B7-1A98CE770FB0}" type="slidenum">
              <a:rPr lang="en-US" altLang="tr-TR"/>
              <a:pPr/>
              <a:t>‹#›</a:t>
            </a:fld>
            <a:endParaRPr lang="en-US" altLang="tr-TR"/>
          </a:p>
        </p:txBody>
      </p:sp>
    </p:spTree>
    <p:extLst>
      <p:ext uri="{BB962C8B-B14F-4D97-AF65-F5344CB8AC3E}">
        <p14:creationId xmlns:p14="http://schemas.microsoft.com/office/powerpoint/2010/main" val="217390762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01B41DA6-BAAF-4149-AE4E-546F66988A48}" type="datetime1">
              <a:rPr lang="en-US"/>
              <a:pPr>
                <a:defRPr/>
              </a:pPr>
              <a:t>10/3/2023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0CDDADF0-030F-4AE7-B9EE-3FB19A2003A3}" type="slidenum">
              <a:rPr lang="en-US" altLang="tr-TR"/>
              <a:pPr/>
              <a:t>‹#›</a:t>
            </a:fld>
            <a:endParaRPr lang="en-US" altLang="tr-TR"/>
          </a:p>
        </p:txBody>
      </p:sp>
    </p:spTree>
    <p:extLst>
      <p:ext uri="{BB962C8B-B14F-4D97-AF65-F5344CB8AC3E}">
        <p14:creationId xmlns:p14="http://schemas.microsoft.com/office/powerpoint/2010/main" val="122353829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F0A5E29-B959-4B7D-B244-EF28650377CC}" type="datetimeFigureOut">
              <a:rPr lang="tr-TR"/>
              <a:pPr>
                <a:defRPr/>
              </a:pPr>
              <a:t>03.10.2023</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12"/>
          </p:nvPr>
        </p:nvSpPr>
        <p:spPr/>
        <p:txBody>
          <a:bodyPr/>
          <a:lstStyle>
            <a:lvl1pPr>
              <a:defRPr>
                <a:solidFill>
                  <a:srgbClr val="898989"/>
                </a:solidFill>
              </a:defRPr>
            </a:lvl1pPr>
          </a:lstStyle>
          <a:p>
            <a:fld id="{B3E0C49B-DE0C-4D61-ACD3-6121B0279B72}" type="slidenum">
              <a:rPr lang="tr-TR" altLang="tr-TR"/>
              <a:pPr/>
              <a:t>‹#›</a:t>
            </a:fld>
            <a:endParaRPr lang="tr-TR" altLang="tr-TR"/>
          </a:p>
        </p:txBody>
      </p:sp>
    </p:spTree>
    <p:extLst>
      <p:ext uri="{BB962C8B-B14F-4D97-AF65-F5344CB8AC3E}">
        <p14:creationId xmlns:p14="http://schemas.microsoft.com/office/powerpoint/2010/main" val="249249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a:t>Click to edit Master title style</a:t>
            </a:r>
            <a:endParaRPr lang="en-US"/>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lvl="1"/>
            <a:r>
              <a:rPr lang="tr-TR" dirty="0"/>
              <a:t>Second </a:t>
            </a:r>
            <a:r>
              <a:rPr lang="tr-TR" dirty="0" err="1"/>
              <a:t>level</a:t>
            </a:r>
            <a:endParaRPr lang="tr-TR" dirty="0"/>
          </a:p>
          <a:p>
            <a:pPr lvl="2"/>
            <a:r>
              <a:rPr lang="tr-TR" dirty="0"/>
              <a:t>Third </a:t>
            </a:r>
            <a:r>
              <a:rPr lang="tr-TR" dirty="0" err="1"/>
              <a:t>level</a:t>
            </a:r>
            <a:endParaRPr lang="tr-TR" dirty="0"/>
          </a:p>
          <a:p>
            <a:pPr lvl="3"/>
            <a:r>
              <a:rPr lang="tr-TR" dirty="0" err="1"/>
              <a:t>Fourth</a:t>
            </a:r>
            <a:r>
              <a:rPr lang="tr-TR" dirty="0"/>
              <a:t> </a:t>
            </a:r>
            <a:r>
              <a:rPr lang="tr-TR" dirty="0" err="1"/>
              <a:t>level</a:t>
            </a:r>
            <a:endParaRPr lang="tr-TR" dirty="0"/>
          </a:p>
          <a:p>
            <a:pPr lvl="4"/>
            <a:r>
              <a:rPr lang="tr-TR" dirty="0" err="1"/>
              <a:t>Fifth</a:t>
            </a:r>
            <a:r>
              <a:rPr lang="tr-TR" dirty="0"/>
              <a:t> </a:t>
            </a:r>
            <a:r>
              <a:rPr lang="tr-TR" dirty="0" err="1"/>
              <a:t>level</a:t>
            </a:r>
            <a:endParaRPr lang="en-US" dirty="0"/>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5"/>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Sunum adı</a:t>
            </a:r>
          </a:p>
        </p:txBody>
      </p:sp>
      <p:sp>
        <p:nvSpPr>
          <p:cNvPr id="7" name="Slide Number Placeholder 6"/>
          <p:cNvSpPr>
            <a:spLocks noGrp="1"/>
          </p:cNvSpPr>
          <p:nvPr>
            <p:ph type="sldNum" sz="quarter" idx="17"/>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193720D9-185B-4448-980F-8DA285B30BCE}" type="slidenum">
              <a:rPr lang="en-US" altLang="tr-TR"/>
              <a:pPr/>
              <a:t>‹#›</a:t>
            </a:fld>
            <a:endParaRPr lang="en-US" altLang="tr-TR"/>
          </a:p>
        </p:txBody>
      </p:sp>
    </p:spTree>
    <p:extLst>
      <p:ext uri="{BB962C8B-B14F-4D97-AF65-F5344CB8AC3E}">
        <p14:creationId xmlns:p14="http://schemas.microsoft.com/office/powerpoint/2010/main" val="134237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76656" y="2678114"/>
            <a:ext cx="3822192" cy="639762"/>
          </a:xfrm>
          <a:prstGeom prst="rect">
            <a:avLst/>
          </a:prstGeo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77332" y="3429000"/>
            <a:ext cx="3820055"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5" name="Text Placeholder 4"/>
          <p:cNvSpPr>
            <a:spLocks noGrp="1"/>
          </p:cNvSpPr>
          <p:nvPr>
            <p:ph type="body" sz="quarter" idx="3"/>
          </p:nvPr>
        </p:nvSpPr>
        <p:spPr>
          <a:xfrm>
            <a:off x="4648200" y="2678113"/>
            <a:ext cx="3822192" cy="639762"/>
          </a:xfrm>
          <a:prstGeom prst="rect">
            <a:avLst/>
          </a:prstGeo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3429000"/>
            <a:ext cx="3822192"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7" name="Date Placeholder 6"/>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dirty="0"/>
              <a:t>Sunum adı</a:t>
            </a:r>
          </a:p>
        </p:txBody>
      </p:sp>
      <p:sp>
        <p:nvSpPr>
          <p:cNvPr id="9" name="Slide Number Placeholder 8"/>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6AB26CF2-5682-4986-A80E-7B5FD91C2DB1}" type="slidenum">
              <a:rPr lang="en-US" altLang="tr-TR"/>
              <a:pPr/>
              <a:t>‹#›</a:t>
            </a:fld>
            <a:endParaRPr lang="en-US" altLang="tr-TR"/>
          </a:p>
        </p:txBody>
      </p:sp>
    </p:spTree>
    <p:extLst>
      <p:ext uri="{BB962C8B-B14F-4D97-AF65-F5344CB8AC3E}">
        <p14:creationId xmlns:p14="http://schemas.microsoft.com/office/powerpoint/2010/main" val="428266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a:t>Click to edit Master title style</a:t>
            </a:r>
            <a:endParaRPr lang="en-US"/>
          </a:p>
        </p:txBody>
      </p:sp>
      <p:sp>
        <p:nvSpPr>
          <p:cNvPr id="3" name="Date Placeholder 2"/>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dirty="0"/>
              <a:t>Sunum adı</a:t>
            </a:r>
          </a:p>
        </p:txBody>
      </p:sp>
      <p:sp>
        <p:nvSpPr>
          <p:cNvPr id="5" name="Slide Number Placeholder 4"/>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F4679A7E-B113-4F3B-8489-048282ABCF4C}" type="slidenum">
              <a:rPr lang="en-US" altLang="tr-TR"/>
              <a:pPr/>
              <a:t>‹#›</a:t>
            </a:fld>
            <a:endParaRPr lang="en-US" altLang="tr-TR"/>
          </a:p>
        </p:txBody>
      </p:sp>
    </p:spTree>
    <p:extLst>
      <p:ext uri="{BB962C8B-B14F-4D97-AF65-F5344CB8AC3E}">
        <p14:creationId xmlns:p14="http://schemas.microsoft.com/office/powerpoint/2010/main" val="356306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9"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1"/>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1" name="Footer Placeholder 2"/>
          <p:cNvSpPr>
            <a:spLocks noGrp="1"/>
          </p:cNvSpPr>
          <p:nvPr>
            <p:ph type="ftr" sz="quarter" idx="11"/>
          </p:nvPr>
        </p:nvSpPr>
        <p:spPr/>
        <p:txBody>
          <a:bodyPr/>
          <a:lstStyle>
            <a:lvl1pPr>
              <a:defRPr/>
            </a:lvl1pPr>
          </a:lstStyle>
          <a:p>
            <a:pPr>
              <a:defRPr/>
            </a:pPr>
            <a:r>
              <a:rPr lang="en-US" dirty="0"/>
              <a:t>Sunum adı</a:t>
            </a:r>
          </a:p>
        </p:txBody>
      </p:sp>
      <p:sp>
        <p:nvSpPr>
          <p:cNvPr id="12" name="Slide Number Placeholder 3"/>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3E1458C1-2111-4666-AA66-8D7C50ED4200}" type="slidenum">
              <a:rPr lang="en-US" altLang="tr-TR"/>
              <a:pPr/>
              <a:t>‹#›</a:t>
            </a:fld>
            <a:endParaRPr lang="en-US" altLang="tr-TR"/>
          </a:p>
        </p:txBody>
      </p:sp>
    </p:spTree>
    <p:extLst>
      <p:ext uri="{BB962C8B-B14F-4D97-AF65-F5344CB8AC3E}">
        <p14:creationId xmlns:p14="http://schemas.microsoft.com/office/powerpoint/2010/main" val="37179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914400" y="3581400"/>
            <a:ext cx="3352800" cy="1905001"/>
          </a:xfrm>
          <a:prstGeom prst="rect">
            <a:avLst/>
          </a:prstGeo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22" name="Title 21"/>
          <p:cNvSpPr>
            <a:spLocks noGrp="1"/>
          </p:cNvSpPr>
          <p:nvPr>
            <p:ph type="title"/>
          </p:nvPr>
        </p:nvSpPr>
        <p:spPr>
          <a:xfrm>
            <a:off x="914400" y="2286000"/>
            <a:ext cx="3352800" cy="1252728"/>
          </a:xfrm>
          <a:prstGeom prst="rect">
            <a:avLst/>
          </a:prstGeom>
        </p:spPr>
        <p:txBody>
          <a:bodyPr anchor="b">
            <a:noAutofit/>
          </a:bodyPr>
          <a:lstStyle>
            <a:lvl1pPr algn="l">
              <a:defRPr sz="3200">
                <a:solidFill>
                  <a:schemeClr val="tx2"/>
                </a:solidFill>
              </a:defRPr>
            </a:lvl1pPr>
          </a:lstStyle>
          <a:p>
            <a:r>
              <a:rPr lang="tr-TR"/>
              <a:t>Click to edit Master title style</a:t>
            </a:r>
            <a:endParaRPr lang="en-US" dirty="0"/>
          </a:p>
        </p:txBody>
      </p:sp>
      <p:sp>
        <p:nvSpPr>
          <p:cNvPr id="3" name="Content Placeholder 2"/>
          <p:cNvSpPr>
            <a:spLocks noGrp="1"/>
          </p:cNvSpPr>
          <p:nvPr>
            <p:ph idx="1"/>
          </p:nvPr>
        </p:nvSpPr>
        <p:spPr>
          <a:xfrm>
            <a:off x="4651962" y="1828800"/>
            <a:ext cx="3904076" cy="3810000"/>
          </a:xfrm>
          <a:prstGeom prst="rect">
            <a:avLst/>
          </a:prstGeo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dirty="0"/>
          </a:p>
        </p:txBody>
      </p:sp>
      <p:sp>
        <p:nvSpPr>
          <p:cNvPr id="13" name="Date Placeholder 4"/>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4" name="Footer Placeholder 5"/>
          <p:cNvSpPr>
            <a:spLocks noGrp="1"/>
          </p:cNvSpPr>
          <p:nvPr>
            <p:ph type="ftr" sz="quarter" idx="11"/>
          </p:nvPr>
        </p:nvSpPr>
        <p:spPr/>
        <p:txBody>
          <a:bodyPr/>
          <a:lstStyle>
            <a:lvl1pPr>
              <a:defRPr/>
            </a:lvl1pPr>
          </a:lstStyle>
          <a:p>
            <a:pPr>
              <a:defRPr/>
            </a:pPr>
            <a:r>
              <a:rPr lang="en-US" dirty="0"/>
              <a:t>Sunum adı</a:t>
            </a:r>
          </a:p>
        </p:txBody>
      </p:sp>
      <p:sp>
        <p:nvSpPr>
          <p:cNvPr id="15" name="Slide Number Placeholder 6"/>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B0B949FA-D238-425A-AA43-BF9280CA3724}" type="slidenum">
              <a:rPr lang="en-US" altLang="tr-TR"/>
              <a:pPr/>
              <a:t>‹#›</a:t>
            </a:fld>
            <a:endParaRPr lang="en-US" altLang="tr-TR"/>
          </a:p>
        </p:txBody>
      </p:sp>
    </p:spTree>
    <p:extLst>
      <p:ext uri="{BB962C8B-B14F-4D97-AF65-F5344CB8AC3E}">
        <p14:creationId xmlns:p14="http://schemas.microsoft.com/office/powerpoint/2010/main" val="253824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213" y="5499100"/>
            <a:ext cx="17668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4155" y="338667"/>
            <a:ext cx="3812645" cy="2429934"/>
          </a:xfrm>
          <a:prstGeom prst="rect">
            <a:avLst/>
          </a:prstGeom>
        </p:spPr>
        <p:txBody>
          <a:bodyPr anchor="b">
            <a:normAutofit/>
          </a:bodyPr>
          <a:lstStyle>
            <a:lvl1pPr algn="l">
              <a:defRPr sz="2800" b="0">
                <a:solidFill>
                  <a:srgbClr val="FFFFFF"/>
                </a:solidFill>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4" name="Text Placeholder 3"/>
          <p:cNvSpPr>
            <a:spLocks noGrp="1"/>
          </p:cNvSpPr>
          <p:nvPr>
            <p:ph type="body" sz="half" idx="2"/>
          </p:nvPr>
        </p:nvSpPr>
        <p:spPr>
          <a:xfrm>
            <a:off x="4868333" y="2785533"/>
            <a:ext cx="3818467" cy="2421467"/>
          </a:xfrm>
          <a:prstGeom prst="rect">
            <a:avLst/>
          </a:prstGeo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Drag picture to placeholder or click icon to add</a:t>
            </a:r>
            <a:endParaRPr lang="en-US" noProof="0" dirty="0"/>
          </a:p>
        </p:txBody>
      </p:sp>
      <p:sp>
        <p:nvSpPr>
          <p:cNvPr id="13" name="Date Placeholder 4"/>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4" name="Footer Placeholder 5"/>
          <p:cNvSpPr>
            <a:spLocks noGrp="1"/>
          </p:cNvSpPr>
          <p:nvPr>
            <p:ph type="ftr" sz="quarter" idx="11"/>
          </p:nvPr>
        </p:nvSpPr>
        <p:spPr/>
        <p:txBody>
          <a:bodyPr/>
          <a:lstStyle>
            <a:lvl1pPr>
              <a:defRPr/>
            </a:lvl1pPr>
          </a:lstStyle>
          <a:p>
            <a:pPr>
              <a:defRPr/>
            </a:pPr>
            <a:r>
              <a:rPr lang="en-US" dirty="0"/>
              <a:t>Sunum adı</a:t>
            </a:r>
          </a:p>
        </p:txBody>
      </p:sp>
      <p:sp>
        <p:nvSpPr>
          <p:cNvPr id="15" name="Slide Number Placeholder 6"/>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0BA7EA21-C035-4F7E-AA3F-057C3AC3920C}" type="slidenum">
              <a:rPr lang="en-US" altLang="tr-TR"/>
              <a:pPr/>
              <a:t>‹#›</a:t>
            </a:fld>
            <a:endParaRPr lang="en-US" altLang="tr-TR"/>
          </a:p>
        </p:txBody>
      </p:sp>
    </p:spTree>
    <p:extLst>
      <p:ext uri="{BB962C8B-B14F-4D97-AF65-F5344CB8AC3E}">
        <p14:creationId xmlns:p14="http://schemas.microsoft.com/office/powerpoint/2010/main" val="155027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Layout" Target="../slideLayouts/slideLayout14.xml"/><Relationship Id="rId21" Type="http://schemas.openxmlformats.org/officeDocument/2006/relationships/image" Target="../media/image1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Layout" Target="../slideLayouts/slideLayout13.xml"/><Relationship Id="rId16" Type="http://schemas.openxmlformats.org/officeDocument/2006/relationships/slide" Target="../slides/slide2.xml"/><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6.png"/><Relationship Id="rId5" Type="http://schemas.openxmlformats.org/officeDocument/2006/relationships/slideLayout" Target="../slideLayouts/slideLayout16.xml"/><Relationship Id="rId15" Type="http://schemas.openxmlformats.org/officeDocument/2006/relationships/image" Target="../media/image8.png"/><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14.png"/><Relationship Id="rId27" Type="http://schemas.openxmlformats.org/officeDocument/2006/relationships/image" Target="../media/image1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Layout" Target="../slideLayouts/slideLayout26.xml"/><Relationship Id="rId21" Type="http://schemas.openxmlformats.org/officeDocument/2006/relationships/image" Target="../media/image13.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Layout" Target="../slideLayouts/slideLayout25.xml"/><Relationship Id="rId16" Type="http://schemas.openxmlformats.org/officeDocument/2006/relationships/slide" Target="../slides/slide2.xml"/><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6.png"/><Relationship Id="rId5" Type="http://schemas.openxmlformats.org/officeDocument/2006/relationships/slideLayout" Target="../slideLayouts/slideLayout28.xml"/><Relationship Id="rId15" Type="http://schemas.openxmlformats.org/officeDocument/2006/relationships/image" Target="../media/image8.png"/><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slideLayout" Target="../slideLayouts/slideLayout33.xml"/><Relationship Id="rId19" Type="http://schemas.openxmlformats.org/officeDocument/2006/relationships/image" Target="../media/image1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 Id="rId22" Type="http://schemas.openxmlformats.org/officeDocument/2006/relationships/image" Target="../media/image14.png"/><Relationship Id="rId27"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1" descr="sunum_image_ic.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2"/>
                </a:solidFill>
                <a:latin typeface="+mn-lt"/>
                <a:cs typeface="+mn-cs"/>
              </a:defRPr>
            </a:lvl1pPr>
          </a:lstStyle>
          <a:p>
            <a:pPr>
              <a:defRPr/>
            </a:pPr>
            <a:r>
              <a:rPr lang="en-US" dirty="0"/>
              <a:t>Sunum adı</a:t>
            </a:r>
          </a:p>
        </p:txBody>
      </p:sp>
    </p:spTree>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hf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PFAgoraSansPro-Regular"/>
          <a:ea typeface="PFAgoraSansPro-Regular"/>
          <a:cs typeface="PFAgoraSansPro-Regular"/>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PFAgoraSansPro-Regular"/>
          <a:ea typeface="PFAgoraSansPro-Regular"/>
          <a:cs typeface="PFAgoraSansPro-Regular"/>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PFAgoraSansPro-Regular"/>
          <a:ea typeface="PFAgoraSansPro-Regular"/>
          <a:cs typeface="PFAgoraSansPro-Regular"/>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PFAgoraSansPro-Regular"/>
          <a:ea typeface="PFAgoraSansPro-Regular"/>
          <a:cs typeface="PFAgoraSansPro-Regular"/>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PFAgoraSansPro-Regular"/>
          <a:ea typeface="PFAgoraSansPro-Regular"/>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2050" name="Picture 3" descr="altlik_bos.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 name="Oval 9">
            <a:hlinkClick r:id="rId16" action="ppaction://hlinksldjump"/>
          </p:cNvPr>
          <p:cNvSpPr/>
          <p:nvPr userDrawn="1"/>
        </p:nvSpPr>
        <p:spPr>
          <a:xfrm>
            <a:off x="1625600"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Oval 19">
            <a:hlinkClick r:id="rId16" action="ppaction://hlinksldjump"/>
          </p:cNvPr>
          <p:cNvSpPr/>
          <p:nvPr userDrawn="1"/>
        </p:nvSpPr>
        <p:spPr>
          <a:xfrm>
            <a:off x="1571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a:hlinkClick r:id="rId16" action="ppaction://hlinksldjump"/>
          </p:cNvPr>
          <p:cNvSpPr/>
          <p:nvPr userDrawn="1"/>
        </p:nvSpPr>
        <p:spPr>
          <a:xfrm>
            <a:off x="45688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a:hlinkClick r:id="rId16" action="ppaction://hlinksldjump"/>
          </p:cNvPr>
          <p:cNvSpPr/>
          <p:nvPr userDrawn="1"/>
        </p:nvSpPr>
        <p:spPr>
          <a:xfrm>
            <a:off x="5219700"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a:hlinkClick r:id="rId16" action="ppaction://hlinksldjump"/>
          </p:cNvPr>
          <p:cNvSpPr/>
          <p:nvPr userDrawn="1"/>
        </p:nvSpPr>
        <p:spPr>
          <a:xfrm>
            <a:off x="5872163"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a:hlinkClick r:id="rId16" action="ppaction://hlinksldjump"/>
          </p:cNvPr>
          <p:cNvSpPr/>
          <p:nvPr userDrawn="1"/>
        </p:nvSpPr>
        <p:spPr>
          <a:xfrm>
            <a:off x="6524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2" name="TextBox 12"/>
          <p:cNvSpPr txBox="1">
            <a:spLocks noChangeArrowheads="1"/>
          </p:cNvSpPr>
          <p:nvPr userDrawn="1"/>
        </p:nvSpPr>
        <p:spPr bwMode="auto">
          <a:xfrm>
            <a:off x="-1131888" y="2719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tr-TR" altLang="tr-TR">
              <a:solidFill>
                <a:prstClr val="black"/>
              </a:solidFill>
              <a:latin typeface="Calibri" pitchFamily="34" charset="0"/>
              <a:cs typeface="+mn-cs"/>
            </a:endParaRPr>
          </a:p>
        </p:txBody>
      </p:sp>
      <p:pic>
        <p:nvPicPr>
          <p:cNvPr id="2059" name="Picture 4" descr="menu_alani.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435100" y="6291263"/>
            <a:ext cx="62722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498600" y="6348413"/>
            <a:ext cx="893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karayollari.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87178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demiryollari.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52800"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havayollari.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32225"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denizyollari.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319588" y="6329363"/>
            <a:ext cx="4746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haberlesme.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799013"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4" descr="ab.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7843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5" descr="sura.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765800"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6" descr="ok_sag.png">
            <a:hlinkClick r:id="" action="ppaction://hlinkshowjump?jump=nextslide"/>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405688"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7" descr="ok_sol.png">
            <a:hlinkClick r:id="" action="ppaction://hlinkshowjump?jump=previousslide"/>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767513"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7" descr="karayollari_aktif.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2846388" y="632618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31" descr="baslik_ayrac.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1113" y="776288"/>
            <a:ext cx="91424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5"/>
          <p:cNvSpPr>
            <a:spLocks noGrp="1"/>
          </p:cNvSpPr>
          <p:nvPr>
            <p:ph type="sldNum" sz="quarter" idx="4"/>
          </p:nvPr>
        </p:nvSpPr>
        <p:spPr>
          <a:xfrm>
            <a:off x="6938963" y="6340475"/>
            <a:ext cx="457200" cy="3270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0000"/>
                </a:solidFill>
                <a:latin typeface="Calibri" panose="020F0502020204030204" pitchFamily="34" charset="0"/>
              </a:defRPr>
            </a:lvl1pPr>
          </a:lstStyle>
          <a:p>
            <a:fld id="{05E8C21B-F132-4452-94D0-7EDCE7EF0412}" type="slidenum">
              <a:rPr lang="en-US" altLang="tr-TR"/>
              <a:pPr/>
              <a:t>‹#›</a:t>
            </a:fld>
            <a:endParaRPr lang="en-US" altLang="tr-TR"/>
          </a:p>
        </p:txBody>
      </p:sp>
      <p:sp>
        <p:nvSpPr>
          <p:cNvPr id="2073" name="Title Placeholder 1"/>
          <p:cNvSpPr>
            <a:spLocks noGrp="1"/>
          </p:cNvSpPr>
          <p:nvPr>
            <p:ph type="title"/>
          </p:nvPr>
        </p:nvSpPr>
        <p:spPr bwMode="auto">
          <a:xfrm>
            <a:off x="457200" y="841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grpSp>
        <p:nvGrpSpPr>
          <p:cNvPr id="2074" name="Group 29"/>
          <p:cNvGrpSpPr>
            <a:grpSpLocks/>
          </p:cNvGrpSpPr>
          <p:nvPr userDrawn="1"/>
        </p:nvGrpSpPr>
        <p:grpSpPr bwMode="auto">
          <a:xfrm>
            <a:off x="2933700" y="6300788"/>
            <a:ext cx="3257550" cy="390525"/>
            <a:chOff x="2905125" y="5824538"/>
            <a:chExt cx="3257550" cy="390525"/>
          </a:xfrm>
        </p:grpSpPr>
        <p:sp>
          <p:nvSpPr>
            <p:cNvPr id="33" name="Rectangle 32">
              <a:hlinkClick r:id="rId16" action="ppaction://hlinksldjump"/>
            </p:cNvPr>
            <p:cNvSpPr/>
            <p:nvPr userDrawn="1"/>
          </p:nvSpPr>
          <p:spPr>
            <a:xfrm>
              <a:off x="290512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Rectangle 33"/>
            <p:cNvSpPr/>
            <p:nvPr userDrawn="1"/>
          </p:nvSpPr>
          <p:spPr>
            <a:xfrm>
              <a:off x="338613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Rectangle 34"/>
            <p:cNvSpPr/>
            <p:nvPr userDrawn="1"/>
          </p:nvSpPr>
          <p:spPr>
            <a:xfrm>
              <a:off x="386715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 name="Rectangle 35"/>
            <p:cNvSpPr/>
            <p:nvPr userDrawn="1"/>
          </p:nvSpPr>
          <p:spPr>
            <a:xfrm>
              <a:off x="4348163"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7" name="Rectangle 36"/>
            <p:cNvSpPr/>
            <p:nvPr userDrawn="1"/>
          </p:nvSpPr>
          <p:spPr>
            <a:xfrm>
              <a:off x="482917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Rectangle 37"/>
            <p:cNvSpPr/>
            <p:nvPr userDrawn="1"/>
          </p:nvSpPr>
          <p:spPr>
            <a:xfrm>
              <a:off x="531018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Rectangle 38"/>
            <p:cNvSpPr/>
            <p:nvPr userDrawn="1"/>
          </p:nvSpPr>
          <p:spPr>
            <a:xfrm>
              <a:off x="579120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 id="2147484851" r:id="rId12"/>
  </p:sldLayoutIdLst>
  <p:transition spd="slow">
    <p:fade/>
  </p:transition>
  <p:hf hdr="0" ftr="0" dt="0"/>
  <p:txStyles>
    <p:titleStyle>
      <a:lvl1pPr algn="ctr" rtl="0" eaLnBrk="0" fontAlgn="base" hangingPunct="0">
        <a:lnSpc>
          <a:spcPct val="75000"/>
        </a:lnSpc>
        <a:spcBef>
          <a:spcPct val="0"/>
        </a:spcBef>
        <a:spcAft>
          <a:spcPct val="0"/>
        </a:spcAft>
        <a:defRPr sz="3800" b="1" kern="1200">
          <a:solidFill>
            <a:srgbClr val="FF0000"/>
          </a:solidFill>
          <a:latin typeface="Palatino Linotype" pitchFamily="18" charset="0"/>
          <a:ea typeface="+mj-ea"/>
          <a:cs typeface="+mj-cs"/>
        </a:defRPr>
      </a:lvl1pPr>
      <a:lvl2pPr algn="ctr" rtl="0" eaLnBrk="0" fontAlgn="base" hangingPunct="0">
        <a:lnSpc>
          <a:spcPct val="75000"/>
        </a:lnSpc>
        <a:spcBef>
          <a:spcPct val="0"/>
        </a:spcBef>
        <a:spcAft>
          <a:spcPct val="0"/>
        </a:spcAft>
        <a:defRPr sz="3800" b="1">
          <a:solidFill>
            <a:srgbClr val="FF0000"/>
          </a:solidFill>
          <a:latin typeface="Palatino Linotype" pitchFamily="18" charset="0"/>
        </a:defRPr>
      </a:lvl2pPr>
      <a:lvl3pPr algn="ctr" rtl="0" eaLnBrk="0" fontAlgn="base" hangingPunct="0">
        <a:lnSpc>
          <a:spcPct val="75000"/>
        </a:lnSpc>
        <a:spcBef>
          <a:spcPct val="0"/>
        </a:spcBef>
        <a:spcAft>
          <a:spcPct val="0"/>
        </a:spcAft>
        <a:defRPr sz="3800" b="1">
          <a:solidFill>
            <a:srgbClr val="FF0000"/>
          </a:solidFill>
          <a:latin typeface="Palatino Linotype" pitchFamily="18" charset="0"/>
        </a:defRPr>
      </a:lvl3pPr>
      <a:lvl4pPr algn="ctr" rtl="0" eaLnBrk="0" fontAlgn="base" hangingPunct="0">
        <a:lnSpc>
          <a:spcPct val="75000"/>
        </a:lnSpc>
        <a:spcBef>
          <a:spcPct val="0"/>
        </a:spcBef>
        <a:spcAft>
          <a:spcPct val="0"/>
        </a:spcAft>
        <a:defRPr sz="3800" b="1">
          <a:solidFill>
            <a:srgbClr val="FF0000"/>
          </a:solidFill>
          <a:latin typeface="Palatino Linotype" pitchFamily="18" charset="0"/>
        </a:defRPr>
      </a:lvl4pPr>
      <a:lvl5pPr algn="ctr" rtl="0" eaLnBrk="0" fontAlgn="base" hangingPunct="0">
        <a:lnSpc>
          <a:spcPct val="75000"/>
        </a:lnSpc>
        <a:spcBef>
          <a:spcPct val="0"/>
        </a:spcBef>
        <a:spcAft>
          <a:spcPct val="0"/>
        </a:spcAft>
        <a:defRPr sz="3800" b="1">
          <a:solidFill>
            <a:srgbClr val="FF0000"/>
          </a:solidFill>
          <a:latin typeface="Palatino Linotype" pitchFamily="18" charset="0"/>
        </a:defRPr>
      </a:lvl5pPr>
      <a:lvl6pPr marL="457200" algn="ctr" rtl="0" fontAlgn="base">
        <a:lnSpc>
          <a:spcPct val="75000"/>
        </a:lnSpc>
        <a:spcBef>
          <a:spcPct val="0"/>
        </a:spcBef>
        <a:spcAft>
          <a:spcPct val="0"/>
        </a:spcAft>
        <a:defRPr sz="3800" b="1">
          <a:solidFill>
            <a:srgbClr val="FF0000"/>
          </a:solidFill>
          <a:latin typeface="Palatino Linotype" pitchFamily="18" charset="0"/>
        </a:defRPr>
      </a:lvl6pPr>
      <a:lvl7pPr marL="914400" algn="ctr" rtl="0" fontAlgn="base">
        <a:lnSpc>
          <a:spcPct val="75000"/>
        </a:lnSpc>
        <a:spcBef>
          <a:spcPct val="0"/>
        </a:spcBef>
        <a:spcAft>
          <a:spcPct val="0"/>
        </a:spcAft>
        <a:defRPr sz="3800" b="1">
          <a:solidFill>
            <a:srgbClr val="FF0000"/>
          </a:solidFill>
          <a:latin typeface="Palatino Linotype" pitchFamily="18" charset="0"/>
        </a:defRPr>
      </a:lvl7pPr>
      <a:lvl8pPr marL="1371600" algn="ctr" rtl="0" fontAlgn="base">
        <a:lnSpc>
          <a:spcPct val="75000"/>
        </a:lnSpc>
        <a:spcBef>
          <a:spcPct val="0"/>
        </a:spcBef>
        <a:spcAft>
          <a:spcPct val="0"/>
        </a:spcAft>
        <a:defRPr sz="3800" b="1">
          <a:solidFill>
            <a:srgbClr val="FF0000"/>
          </a:solidFill>
          <a:latin typeface="Palatino Linotype" pitchFamily="18" charset="0"/>
        </a:defRPr>
      </a:lvl8pPr>
      <a:lvl9pPr marL="1828800" algn="ctr" rtl="0" fontAlgn="base">
        <a:lnSpc>
          <a:spcPct val="75000"/>
        </a:lnSpc>
        <a:spcBef>
          <a:spcPct val="0"/>
        </a:spcBef>
        <a:spcAft>
          <a:spcPct val="0"/>
        </a:spcAft>
        <a:defRPr sz="3800" b="1">
          <a:solidFill>
            <a:srgbClr val="FF0000"/>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Palatino Linotype"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Palatino Linotype"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Palatino Linotype"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074" name="Picture 3" descr="altlik_bos.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 name="Oval 9">
            <a:hlinkClick r:id="rId16" action="ppaction://hlinksldjump"/>
          </p:cNvPr>
          <p:cNvSpPr/>
          <p:nvPr userDrawn="1"/>
        </p:nvSpPr>
        <p:spPr>
          <a:xfrm>
            <a:off x="1625600"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Oval 19">
            <a:hlinkClick r:id="rId16" action="ppaction://hlinksldjump"/>
          </p:cNvPr>
          <p:cNvSpPr/>
          <p:nvPr userDrawn="1"/>
        </p:nvSpPr>
        <p:spPr>
          <a:xfrm>
            <a:off x="1571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a:hlinkClick r:id="rId16" action="ppaction://hlinksldjump"/>
          </p:cNvPr>
          <p:cNvSpPr/>
          <p:nvPr userDrawn="1"/>
        </p:nvSpPr>
        <p:spPr>
          <a:xfrm>
            <a:off x="45688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a:hlinkClick r:id="rId16" action="ppaction://hlinksldjump"/>
          </p:cNvPr>
          <p:cNvSpPr/>
          <p:nvPr userDrawn="1"/>
        </p:nvSpPr>
        <p:spPr>
          <a:xfrm>
            <a:off x="5219700"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a:hlinkClick r:id="rId16" action="ppaction://hlinksldjump"/>
          </p:cNvPr>
          <p:cNvSpPr/>
          <p:nvPr userDrawn="1"/>
        </p:nvSpPr>
        <p:spPr>
          <a:xfrm>
            <a:off x="5872163"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a:hlinkClick r:id="rId16" action="ppaction://hlinksldjump"/>
          </p:cNvPr>
          <p:cNvSpPr/>
          <p:nvPr userDrawn="1"/>
        </p:nvSpPr>
        <p:spPr>
          <a:xfrm>
            <a:off x="6524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2" name="TextBox 12"/>
          <p:cNvSpPr txBox="1">
            <a:spLocks noChangeArrowheads="1"/>
          </p:cNvSpPr>
          <p:nvPr userDrawn="1"/>
        </p:nvSpPr>
        <p:spPr bwMode="auto">
          <a:xfrm>
            <a:off x="-1131888" y="2719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tr-TR">
              <a:solidFill>
                <a:prstClr val="black"/>
              </a:solidFill>
              <a:latin typeface="Calibri" pitchFamily="34" charset="0"/>
              <a:cs typeface="+mn-cs"/>
            </a:endParaRPr>
          </a:p>
        </p:txBody>
      </p:sp>
      <p:pic>
        <p:nvPicPr>
          <p:cNvPr id="3083" name="Picture 4" descr="menu_alani.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435100" y="6291263"/>
            <a:ext cx="62722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498600" y="6348413"/>
            <a:ext cx="893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karayollari.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87178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emiryollari.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52800"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havayollari.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32225"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denizyollari.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319588" y="6329363"/>
            <a:ext cx="4746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haberlesme.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799013"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4" descr="ab.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7843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5" descr="sura.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765800"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6" descr="ok_sag.png">
            <a:hlinkClick r:id="" action="ppaction://hlinkshowjump?jump=nextslide"/>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405688"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7" descr="ok_sol.png">
            <a:hlinkClick r:id="" action="ppaction://hlinkshowjump?jump=previousslide"/>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767513"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 descr="karayollari_aktif.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2846388" y="632618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31" descr="baslik_ayrac.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1113" y="776288"/>
            <a:ext cx="91424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5"/>
          <p:cNvSpPr>
            <a:spLocks noGrp="1"/>
          </p:cNvSpPr>
          <p:nvPr>
            <p:ph type="sldNum" sz="quarter" idx="4"/>
          </p:nvPr>
        </p:nvSpPr>
        <p:spPr>
          <a:xfrm>
            <a:off x="6938963" y="6340475"/>
            <a:ext cx="457200" cy="3270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0000"/>
                </a:solidFill>
                <a:latin typeface="Calibri" panose="020F0502020204030204" pitchFamily="34" charset="0"/>
              </a:defRPr>
            </a:lvl1pPr>
          </a:lstStyle>
          <a:p>
            <a:fld id="{CB7ECD80-EABE-4A49-BFFA-30199881AB06}" type="slidenum">
              <a:rPr lang="en-US" altLang="tr-TR"/>
              <a:pPr/>
              <a:t>‹#›</a:t>
            </a:fld>
            <a:endParaRPr lang="en-US" altLang="tr-TR"/>
          </a:p>
        </p:txBody>
      </p:sp>
      <p:sp>
        <p:nvSpPr>
          <p:cNvPr id="3097" name="Title Placeholder 1"/>
          <p:cNvSpPr>
            <a:spLocks noGrp="1"/>
          </p:cNvSpPr>
          <p:nvPr>
            <p:ph type="title"/>
          </p:nvPr>
        </p:nvSpPr>
        <p:spPr bwMode="auto">
          <a:xfrm>
            <a:off x="457200" y="841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grpSp>
        <p:nvGrpSpPr>
          <p:cNvPr id="3098" name="Group 29"/>
          <p:cNvGrpSpPr>
            <a:grpSpLocks/>
          </p:cNvGrpSpPr>
          <p:nvPr userDrawn="1"/>
        </p:nvGrpSpPr>
        <p:grpSpPr bwMode="auto">
          <a:xfrm>
            <a:off x="2933700" y="6300788"/>
            <a:ext cx="3257550" cy="390525"/>
            <a:chOff x="2905125" y="5824538"/>
            <a:chExt cx="3257550" cy="390525"/>
          </a:xfrm>
        </p:grpSpPr>
        <p:sp>
          <p:nvSpPr>
            <p:cNvPr id="33" name="Rectangle 32">
              <a:hlinkClick r:id="rId16" action="ppaction://hlinksldjump"/>
            </p:cNvPr>
            <p:cNvSpPr/>
            <p:nvPr userDrawn="1"/>
          </p:nvSpPr>
          <p:spPr>
            <a:xfrm>
              <a:off x="290512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Rectangle 33"/>
            <p:cNvSpPr/>
            <p:nvPr userDrawn="1"/>
          </p:nvSpPr>
          <p:spPr>
            <a:xfrm>
              <a:off x="338613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Rectangle 34"/>
            <p:cNvSpPr/>
            <p:nvPr userDrawn="1"/>
          </p:nvSpPr>
          <p:spPr>
            <a:xfrm>
              <a:off x="386715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 name="Rectangle 35"/>
            <p:cNvSpPr/>
            <p:nvPr userDrawn="1"/>
          </p:nvSpPr>
          <p:spPr>
            <a:xfrm>
              <a:off x="4348163"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7" name="Rectangle 36"/>
            <p:cNvSpPr/>
            <p:nvPr userDrawn="1"/>
          </p:nvSpPr>
          <p:spPr>
            <a:xfrm>
              <a:off x="482917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Rectangle 37"/>
            <p:cNvSpPr/>
            <p:nvPr userDrawn="1"/>
          </p:nvSpPr>
          <p:spPr>
            <a:xfrm>
              <a:off x="531018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Rectangle 38"/>
            <p:cNvSpPr/>
            <p:nvPr userDrawn="1"/>
          </p:nvSpPr>
          <p:spPr>
            <a:xfrm>
              <a:off x="579120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 id="2147484863" r:id="rId12"/>
  </p:sldLayoutIdLst>
  <p:transition spd="slow">
    <p:fade/>
  </p:transition>
  <p:hf hdr="0" ftr="0" dt="0"/>
  <p:txStyles>
    <p:titleStyle>
      <a:lvl1pPr algn="ctr" rtl="0" eaLnBrk="0" fontAlgn="base" hangingPunct="0">
        <a:lnSpc>
          <a:spcPct val="75000"/>
        </a:lnSpc>
        <a:spcBef>
          <a:spcPct val="0"/>
        </a:spcBef>
        <a:spcAft>
          <a:spcPct val="0"/>
        </a:spcAft>
        <a:defRPr sz="3800" b="1" kern="1200">
          <a:solidFill>
            <a:srgbClr val="FF0000"/>
          </a:solidFill>
          <a:latin typeface="Palatino Linotype" pitchFamily="18" charset="0"/>
          <a:ea typeface="+mj-ea"/>
          <a:cs typeface="+mj-cs"/>
        </a:defRPr>
      </a:lvl1pPr>
      <a:lvl2pPr algn="ctr" rtl="0" eaLnBrk="0" fontAlgn="base" hangingPunct="0">
        <a:lnSpc>
          <a:spcPct val="75000"/>
        </a:lnSpc>
        <a:spcBef>
          <a:spcPct val="0"/>
        </a:spcBef>
        <a:spcAft>
          <a:spcPct val="0"/>
        </a:spcAft>
        <a:defRPr sz="3800" b="1">
          <a:solidFill>
            <a:srgbClr val="FF0000"/>
          </a:solidFill>
          <a:latin typeface="Palatino Linotype" pitchFamily="18" charset="0"/>
        </a:defRPr>
      </a:lvl2pPr>
      <a:lvl3pPr algn="ctr" rtl="0" eaLnBrk="0" fontAlgn="base" hangingPunct="0">
        <a:lnSpc>
          <a:spcPct val="75000"/>
        </a:lnSpc>
        <a:spcBef>
          <a:spcPct val="0"/>
        </a:spcBef>
        <a:spcAft>
          <a:spcPct val="0"/>
        </a:spcAft>
        <a:defRPr sz="3800" b="1">
          <a:solidFill>
            <a:srgbClr val="FF0000"/>
          </a:solidFill>
          <a:latin typeface="Palatino Linotype" pitchFamily="18" charset="0"/>
        </a:defRPr>
      </a:lvl3pPr>
      <a:lvl4pPr algn="ctr" rtl="0" eaLnBrk="0" fontAlgn="base" hangingPunct="0">
        <a:lnSpc>
          <a:spcPct val="75000"/>
        </a:lnSpc>
        <a:spcBef>
          <a:spcPct val="0"/>
        </a:spcBef>
        <a:spcAft>
          <a:spcPct val="0"/>
        </a:spcAft>
        <a:defRPr sz="3800" b="1">
          <a:solidFill>
            <a:srgbClr val="FF0000"/>
          </a:solidFill>
          <a:latin typeface="Palatino Linotype" pitchFamily="18" charset="0"/>
        </a:defRPr>
      </a:lvl4pPr>
      <a:lvl5pPr algn="ctr" rtl="0" eaLnBrk="0" fontAlgn="base" hangingPunct="0">
        <a:lnSpc>
          <a:spcPct val="75000"/>
        </a:lnSpc>
        <a:spcBef>
          <a:spcPct val="0"/>
        </a:spcBef>
        <a:spcAft>
          <a:spcPct val="0"/>
        </a:spcAft>
        <a:defRPr sz="3800" b="1">
          <a:solidFill>
            <a:srgbClr val="FF0000"/>
          </a:solidFill>
          <a:latin typeface="Palatino Linotype" pitchFamily="18" charset="0"/>
        </a:defRPr>
      </a:lvl5pPr>
      <a:lvl6pPr marL="457200" algn="ctr" rtl="0" fontAlgn="base">
        <a:lnSpc>
          <a:spcPct val="75000"/>
        </a:lnSpc>
        <a:spcBef>
          <a:spcPct val="0"/>
        </a:spcBef>
        <a:spcAft>
          <a:spcPct val="0"/>
        </a:spcAft>
        <a:defRPr sz="3800" b="1">
          <a:solidFill>
            <a:srgbClr val="FF0000"/>
          </a:solidFill>
          <a:latin typeface="Palatino Linotype" pitchFamily="18" charset="0"/>
        </a:defRPr>
      </a:lvl6pPr>
      <a:lvl7pPr marL="914400" algn="ctr" rtl="0" fontAlgn="base">
        <a:lnSpc>
          <a:spcPct val="75000"/>
        </a:lnSpc>
        <a:spcBef>
          <a:spcPct val="0"/>
        </a:spcBef>
        <a:spcAft>
          <a:spcPct val="0"/>
        </a:spcAft>
        <a:defRPr sz="3800" b="1">
          <a:solidFill>
            <a:srgbClr val="FF0000"/>
          </a:solidFill>
          <a:latin typeface="Palatino Linotype" pitchFamily="18" charset="0"/>
        </a:defRPr>
      </a:lvl7pPr>
      <a:lvl8pPr marL="1371600" algn="ctr" rtl="0" fontAlgn="base">
        <a:lnSpc>
          <a:spcPct val="75000"/>
        </a:lnSpc>
        <a:spcBef>
          <a:spcPct val="0"/>
        </a:spcBef>
        <a:spcAft>
          <a:spcPct val="0"/>
        </a:spcAft>
        <a:defRPr sz="3800" b="1">
          <a:solidFill>
            <a:srgbClr val="FF0000"/>
          </a:solidFill>
          <a:latin typeface="Palatino Linotype" pitchFamily="18" charset="0"/>
        </a:defRPr>
      </a:lvl8pPr>
      <a:lvl9pPr marL="1828800" algn="ctr" rtl="0" fontAlgn="base">
        <a:lnSpc>
          <a:spcPct val="75000"/>
        </a:lnSpc>
        <a:spcBef>
          <a:spcPct val="0"/>
        </a:spcBef>
        <a:spcAft>
          <a:spcPct val="0"/>
        </a:spcAft>
        <a:defRPr sz="3800" b="1">
          <a:solidFill>
            <a:srgbClr val="FF0000"/>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Palatino Linotype"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Palatino Linotype"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Palatino Linotype"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taumanaliz.tobb.org.tr/"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9502" y="282175"/>
            <a:ext cx="8694120" cy="387798"/>
          </a:xfrm>
          <a:prstGeom prst="rect">
            <a:avLst/>
          </a:prstGeom>
        </p:spPr>
        <p:txBody>
          <a:bodyPr wrap="square">
            <a:spAutoFit/>
          </a:bodyPr>
          <a:lstStyle/>
          <a:p>
            <a:pPr algn="ctr" eaLnBrk="1" hangingPunct="1">
              <a:lnSpc>
                <a:spcPct val="80000"/>
              </a:lnSpc>
              <a:defRPr/>
            </a:pPr>
            <a:r>
              <a:rPr lang="tr-TR" sz="2400" b="1" dirty="0">
                <a:solidFill>
                  <a:schemeClr val="bg1"/>
                </a:solidFill>
              </a:rPr>
              <a:t>ULAŞTIRMA VE ALTYAPI BAKANLIĞI </a:t>
            </a:r>
            <a:endParaRPr lang="en-US" sz="2400" b="1" dirty="0">
              <a:solidFill>
                <a:schemeClr val="bg1"/>
              </a:solidFill>
            </a:endParaRPr>
          </a:p>
        </p:txBody>
      </p:sp>
      <p:sp>
        <p:nvSpPr>
          <p:cNvPr id="3" name="Dikdörtgen 2"/>
          <p:cNvSpPr/>
          <p:nvPr/>
        </p:nvSpPr>
        <p:spPr>
          <a:xfrm>
            <a:off x="1004695" y="849882"/>
            <a:ext cx="7553325" cy="387798"/>
          </a:xfrm>
          <a:prstGeom prst="rect">
            <a:avLst/>
          </a:prstGeom>
        </p:spPr>
        <p:txBody>
          <a:bodyPr wrap="square">
            <a:spAutoFit/>
          </a:bodyPr>
          <a:lstStyle/>
          <a:p>
            <a:pPr eaLnBrk="1" hangingPunct="1">
              <a:lnSpc>
                <a:spcPct val="80000"/>
              </a:lnSpc>
              <a:defRPr/>
            </a:pPr>
            <a:r>
              <a:rPr lang="en-US" sz="2400" b="1" dirty="0">
                <a:solidFill>
                  <a:schemeClr val="bg1"/>
                </a:solidFill>
              </a:rPr>
              <a:t>KARAYOLU DÜZENLEME GENEL MÜDÜRLÜĞÜ</a:t>
            </a:r>
          </a:p>
        </p:txBody>
      </p:sp>
      <p:pic>
        <p:nvPicPr>
          <p:cNvPr id="6" name="Resim 5"/>
          <p:cNvPicPr>
            <a:picLocks noChangeAspect="1"/>
          </p:cNvPicPr>
          <p:nvPr/>
        </p:nvPicPr>
        <p:blipFill rotWithShape="1">
          <a:blip r:embed="rId2"/>
          <a:srcRect l="13904" t="2381" r="14074" b="3174"/>
          <a:stretch/>
        </p:blipFill>
        <p:spPr>
          <a:xfrm>
            <a:off x="0" y="0"/>
            <a:ext cx="9143999" cy="6858000"/>
          </a:xfrm>
          <a:prstGeom prst="rect">
            <a:avLst/>
          </a:prstGeom>
        </p:spPr>
      </p:pic>
      <p:sp>
        <p:nvSpPr>
          <p:cNvPr id="7" name="Subtitle 2"/>
          <p:cNvSpPr txBox="1">
            <a:spLocks/>
          </p:cNvSpPr>
          <p:nvPr/>
        </p:nvSpPr>
        <p:spPr>
          <a:xfrm>
            <a:off x="219502" y="108495"/>
            <a:ext cx="8562549" cy="360363"/>
          </a:xfrm>
          <a:prstGeom prst="rect">
            <a:avLst/>
          </a:prstGeom>
          <a:solidFill>
            <a:srgbClr val="D9001B"/>
          </a:solidFill>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rgbClr val="FFFFFF"/>
                </a:solidFill>
                <a:latin typeface="PFAgoraSansPro-Regular"/>
                <a:ea typeface="PFAgoraSansPro-Regular"/>
                <a:cs typeface="PFAgoraSansPro-Regular"/>
              </a:defRPr>
            </a:lvl1pPr>
            <a:lvl2pPr marL="457200" indent="0" algn="ctr" rtl="0" eaLnBrk="0" fontAlgn="base" hangingPunct="0">
              <a:spcBef>
                <a:spcPct val="20000"/>
              </a:spcBef>
              <a:spcAft>
                <a:spcPct val="0"/>
              </a:spcAft>
              <a:buClr>
                <a:schemeClr val="accent1"/>
              </a:buClr>
              <a:buSzPct val="100000"/>
              <a:buFont typeface="Symbol" panose="05050102010706020507" pitchFamily="18" charset="2"/>
              <a:buNone/>
              <a:defRPr sz="2200" kern="1200">
                <a:solidFill>
                  <a:schemeClr val="tx1">
                    <a:tint val="75000"/>
                  </a:schemeClr>
                </a:solidFill>
                <a:latin typeface="PFAgoraSansPro-Regular"/>
                <a:ea typeface="PFAgoraSansPro-Regular"/>
                <a:cs typeface="PFAgoraSansPro-Regular"/>
              </a:defRPr>
            </a:lvl2pPr>
            <a:lvl3pPr marL="91440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chemeClr val="tx1">
                    <a:tint val="75000"/>
                  </a:schemeClr>
                </a:solidFill>
                <a:latin typeface="PFAgoraSansPro-Regular"/>
                <a:ea typeface="PFAgoraSansPro-Regular"/>
                <a:cs typeface="PFAgoraSansPro-Regular"/>
              </a:defRPr>
            </a:lvl3pPr>
            <a:lvl4pPr marL="137160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chemeClr val="tx1">
                    <a:tint val="75000"/>
                  </a:schemeClr>
                </a:solidFill>
                <a:latin typeface="PFAgoraSansPro-Regular"/>
                <a:ea typeface="PFAgoraSansPro-Regular"/>
                <a:cs typeface="PFAgoraSansPro-Regular"/>
              </a:defRPr>
            </a:lvl4pPr>
            <a:lvl5pPr marL="1828800" indent="0" algn="ctr" rtl="0" eaLnBrk="0" fontAlgn="base" hangingPunct="0">
              <a:spcBef>
                <a:spcPct val="20000"/>
              </a:spcBef>
              <a:spcAft>
                <a:spcPct val="0"/>
              </a:spcAft>
              <a:buClr>
                <a:schemeClr val="accent1"/>
              </a:buClr>
              <a:buSzPct val="100000"/>
              <a:buFont typeface="Symbol" panose="05050102010706020507" pitchFamily="18" charset="2"/>
              <a:buNone/>
              <a:defRPr sz="1600" kern="1200">
                <a:solidFill>
                  <a:schemeClr val="tx1">
                    <a:tint val="75000"/>
                  </a:schemeClr>
                </a:solidFill>
                <a:latin typeface="PFAgoraSansPro-Regular"/>
                <a:ea typeface="PFAgoraSansPro-Regular"/>
                <a:cs typeface="PFAgoraSansPro-Regular"/>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eaLnBrk="1" hangingPunct="1">
              <a:lnSpc>
                <a:spcPct val="80000"/>
              </a:lnSpc>
              <a:defRPr/>
            </a:pPr>
            <a:r>
              <a:rPr lang="tr-TR" sz="2800" b="1" dirty="0">
                <a:latin typeface="Garamond" panose="02020404030301010803" pitchFamily="18" charset="0"/>
              </a:rPr>
              <a:t>ULAŞTIRMA VE ALTYAPI BAKANLIĞI </a:t>
            </a:r>
            <a:endParaRPr lang="en-US" sz="2800" b="1" dirty="0">
              <a:latin typeface="Garamond" panose="02020404030301010803" pitchFamily="18" charset="0"/>
            </a:endParaRPr>
          </a:p>
          <a:p>
            <a:pPr algn="l" eaLnBrk="1" hangingPunct="1">
              <a:lnSpc>
                <a:spcPct val="80000"/>
              </a:lnSpc>
              <a:defRPr/>
            </a:pPr>
            <a:endParaRPr lang="en-US" sz="2800" b="1" dirty="0"/>
          </a:p>
        </p:txBody>
      </p:sp>
      <p:sp>
        <p:nvSpPr>
          <p:cNvPr id="8" name="Dikdörtgen 7"/>
          <p:cNvSpPr/>
          <p:nvPr/>
        </p:nvSpPr>
        <p:spPr>
          <a:xfrm>
            <a:off x="1454482" y="641687"/>
            <a:ext cx="7396527" cy="349006"/>
          </a:xfrm>
          <a:prstGeom prst="rect">
            <a:avLst/>
          </a:prstGeom>
        </p:spPr>
        <p:txBody>
          <a:bodyPr wrap="square">
            <a:spAutoFit/>
          </a:bodyPr>
          <a:lstStyle/>
          <a:p>
            <a:pPr eaLnBrk="1" hangingPunct="1">
              <a:lnSpc>
                <a:spcPct val="80000"/>
              </a:lnSpc>
              <a:defRPr/>
            </a:pPr>
            <a:r>
              <a:rPr lang="en-US" sz="2000" b="1" dirty="0">
                <a:solidFill>
                  <a:schemeClr val="bg1"/>
                </a:solidFill>
                <a:latin typeface="Garamond" panose="02020404030301010803" pitchFamily="18" charset="0"/>
              </a:rPr>
              <a:t>KARAYOLU DÜZENLEME GENEL MÜDÜRLÜĞÜ</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r="65727"/>
          <a:stretch/>
        </p:blipFill>
        <p:spPr>
          <a:xfrm>
            <a:off x="3400872" y="5978390"/>
            <a:ext cx="882190" cy="82987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3845" y="5963340"/>
            <a:ext cx="819611" cy="819611"/>
          </a:xfrm>
          <a:prstGeom prst="rect">
            <a:avLst/>
          </a:prstGeom>
        </p:spPr>
      </p:pic>
      <p:sp>
        <p:nvSpPr>
          <p:cNvPr id="12" name="Metin kutusu 11"/>
          <p:cNvSpPr txBox="1"/>
          <p:nvPr/>
        </p:nvSpPr>
        <p:spPr>
          <a:xfrm>
            <a:off x="467735" y="4555970"/>
            <a:ext cx="7872220" cy="1372683"/>
          </a:xfrm>
          <a:prstGeom prst="rect">
            <a:avLst/>
          </a:prstGeom>
        </p:spPr>
        <p:txBody>
          <a:bodyPr wrap="square" rtlCol="0">
            <a:spAutoFit/>
          </a:bodyPr>
          <a:lstStyle/>
          <a:p>
            <a:pPr algn="ctr">
              <a:spcBef>
                <a:spcPct val="20000"/>
              </a:spcBef>
              <a:buClr>
                <a:schemeClr val="accent1"/>
              </a:buClr>
              <a:buSzPct val="100000"/>
            </a:pPr>
            <a:r>
              <a:rPr lang="tr-TR" sz="4000" b="1" dirty="0">
                <a:solidFill>
                  <a:schemeClr val="bg1"/>
                </a:solidFill>
                <a:latin typeface="Garamond" panose="02020404030301010803" pitchFamily="18" charset="0"/>
              </a:rPr>
              <a:t>SAYISAL TAKOGRAF </a:t>
            </a:r>
          </a:p>
          <a:p>
            <a:pPr algn="ctr">
              <a:spcBef>
                <a:spcPct val="20000"/>
              </a:spcBef>
              <a:buClr>
                <a:schemeClr val="accent1"/>
              </a:buClr>
              <a:buSzPct val="100000"/>
            </a:pPr>
            <a:endParaRPr lang="tr-TR" sz="300" b="1" dirty="0">
              <a:solidFill>
                <a:srgbClr val="D9001B"/>
              </a:solidFill>
              <a:latin typeface="Garamond" panose="02020404030301010803" pitchFamily="18" charset="0"/>
            </a:endParaRPr>
          </a:p>
          <a:p>
            <a:pPr algn="ctr">
              <a:spcBef>
                <a:spcPct val="20000"/>
              </a:spcBef>
              <a:buClr>
                <a:schemeClr val="accent1"/>
              </a:buClr>
              <a:buSzPct val="100000"/>
            </a:pPr>
            <a:r>
              <a:rPr lang="tr-TR" sz="3200" b="1" dirty="0">
                <a:solidFill>
                  <a:srgbClr val="D9001B"/>
                </a:solidFill>
                <a:latin typeface="Garamond" panose="02020404030301010803" pitchFamily="18" charset="0"/>
              </a:rPr>
              <a:t>VERİ ANALİZİ PROJESİ</a:t>
            </a:r>
            <a:endParaRPr lang="en-US" sz="3200" b="1" dirty="0">
              <a:solidFill>
                <a:srgbClr val="D9001B"/>
              </a:solidFill>
              <a:latin typeface="Garamond" panose="02020404030301010803" pitchFamily="18" charset="0"/>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5931" y="1183529"/>
            <a:ext cx="7958991" cy="1717032"/>
          </a:xfrm>
        </p:spPr>
        <p:txBody>
          <a:bodyPr/>
          <a:lstStyle/>
          <a:p>
            <a:pPr>
              <a:buClr>
                <a:schemeClr val="bg2"/>
              </a:buClr>
              <a:buFont typeface="Wingdings" panose="05000000000000000000" pitchFamily="2" charset="2"/>
              <a:buChar char="ü"/>
            </a:pPr>
            <a:r>
              <a:rPr lang="tr-TR" sz="2000" b="1" dirty="0">
                <a:solidFill>
                  <a:srgbClr val="000032"/>
                </a:solidFill>
                <a:latin typeface="Garamond" panose="02020404030301010803" pitchFamily="18" charset="0"/>
              </a:rPr>
              <a:t>Kamyon ve otobüslerde hız ihlali nedeniyle yüksek kaza oranları (Kamyon % 21,6, otobüs % 15,53)</a:t>
            </a:r>
          </a:p>
          <a:p>
            <a:pPr>
              <a:buClr>
                <a:schemeClr val="bg2"/>
              </a:buClr>
              <a:buFont typeface="Wingdings" panose="05000000000000000000" pitchFamily="2" charset="2"/>
              <a:buChar char="ü"/>
            </a:pPr>
            <a:r>
              <a:rPr lang="tr-TR" sz="2000" b="1" dirty="0">
                <a:solidFill>
                  <a:srgbClr val="000032"/>
                </a:solidFill>
                <a:latin typeface="Garamond" panose="02020404030301010803" pitchFamily="18" charset="0"/>
              </a:rPr>
              <a:t>Bu tür taşıtların kaza durumunda daha yüksek oranda ölüm/yaralanmaya neden olması </a:t>
            </a:r>
          </a:p>
          <a:p>
            <a:pPr marL="0" indent="0">
              <a:buNone/>
            </a:pPr>
            <a:endParaRPr lang="en-US" dirty="0"/>
          </a:p>
        </p:txBody>
      </p:sp>
      <p:sp>
        <p:nvSpPr>
          <p:cNvPr id="5" name="Rectangle 7"/>
          <p:cNvSpPr txBox="1">
            <a:spLocks/>
          </p:cNvSpPr>
          <p:nvPr/>
        </p:nvSpPr>
        <p:spPr bwMode="auto">
          <a:xfrm>
            <a:off x="1" y="320675"/>
            <a:ext cx="9144000" cy="639445"/>
          </a:xfrm>
          <a:prstGeom prst="rect">
            <a:avLst/>
          </a:prstGeom>
          <a:solidFill>
            <a:srgbClr val="02463E"/>
          </a:solidFill>
          <a:ln>
            <a:solidFill>
              <a:schemeClr val="bg1"/>
            </a:solidFill>
          </a:ln>
        </p:spPr>
        <p:txBody>
          <a:bodyPr/>
          <a:lstStyle/>
          <a:p>
            <a:pPr algn="ctr"/>
            <a:r>
              <a:rPr lang="tr-TR" sz="2800" b="1" dirty="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7" name="Dikdörtgen 6"/>
          <p:cNvSpPr/>
          <p:nvPr/>
        </p:nvSpPr>
        <p:spPr>
          <a:xfrm>
            <a:off x="293147" y="2598057"/>
            <a:ext cx="7904564" cy="461665"/>
          </a:xfrm>
          <a:prstGeom prst="rect">
            <a:avLst/>
          </a:prstGeom>
        </p:spPr>
        <p:txBody>
          <a:bodyPr wrap="square">
            <a:spAutoFit/>
          </a:bodyPr>
          <a:lstStyle/>
          <a:p>
            <a:r>
              <a:rPr lang="tr-TR" sz="2400" b="1" dirty="0">
                <a:solidFill>
                  <a:srgbClr val="D9001B"/>
                </a:solidFill>
                <a:latin typeface="Garamond" panose="02020404030301010803" pitchFamily="18" charset="0"/>
                <a:ea typeface="PFAgoraSansPro-Regular"/>
                <a:cs typeface="PFAgoraSansPro-Regular"/>
              </a:rPr>
              <a:t>Son 10 yılın 50 büyük kazasına ilişkin istatistiksel veriler</a:t>
            </a:r>
            <a:endParaRPr lang="en-US" sz="2400" b="1" dirty="0">
              <a:solidFill>
                <a:srgbClr val="D9001B"/>
              </a:solidFill>
              <a:latin typeface="Garamond" panose="02020404030301010803" pitchFamily="18" charset="0"/>
              <a:ea typeface="PFAgoraSansPro-Regular"/>
              <a:cs typeface="PFAgoraSansPro-Regular"/>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393" y="3156026"/>
            <a:ext cx="5064250" cy="2733145"/>
          </a:xfrm>
          <a:prstGeom prst="rect">
            <a:avLst/>
          </a:prstGeom>
          <a:ln>
            <a:noFill/>
          </a:ln>
          <a:effectLst>
            <a:softEdge rad="112500"/>
          </a:effectLst>
        </p:spPr>
      </p:pic>
      <p:sp>
        <p:nvSpPr>
          <p:cNvPr id="9" name="Yuvarlatılmış Dikdörtgen 8"/>
          <p:cNvSpPr/>
          <p:nvPr/>
        </p:nvSpPr>
        <p:spPr>
          <a:xfrm>
            <a:off x="7282013" y="4147457"/>
            <a:ext cx="1802880" cy="519745"/>
          </a:xfrm>
          <a:prstGeom prst="roundRect">
            <a:avLst/>
          </a:prstGeom>
          <a:solidFill>
            <a:srgbClr val="D9DAD5"/>
          </a:solidFill>
          <a:ln>
            <a:solidFill>
              <a:srgbClr val="DAD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endParaRPr lang="tr-TR" dirty="0"/>
          </a:p>
          <a:p>
            <a:pPr algn="ctr"/>
            <a:endParaRPr lang="en-US" dirty="0"/>
          </a:p>
        </p:txBody>
      </p:sp>
      <p:graphicFrame>
        <p:nvGraphicFramePr>
          <p:cNvPr id="3" name="Tablo 2"/>
          <p:cNvGraphicFramePr>
            <a:graphicFrameLocks noGrp="1"/>
          </p:cNvGraphicFramePr>
          <p:nvPr>
            <p:extLst>
              <p:ext uri="{D42A27DB-BD31-4B8C-83A1-F6EECF244321}">
                <p14:modId xmlns:p14="http://schemas.microsoft.com/office/powerpoint/2010/main" val="3852512457"/>
              </p:ext>
            </p:extLst>
          </p:nvPr>
        </p:nvGraphicFramePr>
        <p:xfrm>
          <a:off x="293147" y="3156026"/>
          <a:ext cx="3587246" cy="2830309"/>
        </p:xfrm>
        <a:graphic>
          <a:graphicData uri="http://schemas.openxmlformats.org/drawingml/2006/table">
            <a:tbl>
              <a:tblPr firstRow="1" bandRow="1">
                <a:tableStyleId>{7DF18680-E054-41AD-8BC1-D1AEF772440D}</a:tableStyleId>
              </a:tblPr>
              <a:tblGrid>
                <a:gridCol w="2425031">
                  <a:extLst>
                    <a:ext uri="{9D8B030D-6E8A-4147-A177-3AD203B41FA5}">
                      <a16:colId xmlns:a16="http://schemas.microsoft.com/office/drawing/2014/main" val="20000"/>
                    </a:ext>
                  </a:extLst>
                </a:gridCol>
                <a:gridCol w="1162215">
                  <a:extLst>
                    <a:ext uri="{9D8B030D-6E8A-4147-A177-3AD203B41FA5}">
                      <a16:colId xmlns:a16="http://schemas.microsoft.com/office/drawing/2014/main" val="20001"/>
                    </a:ext>
                  </a:extLst>
                </a:gridCol>
              </a:tblGrid>
              <a:tr h="484193">
                <a:tc>
                  <a:txBody>
                    <a:bodyPr/>
                    <a:lstStyle/>
                    <a:p>
                      <a:pPr algn="ctr">
                        <a:spcBef>
                          <a:spcPts val="600"/>
                        </a:spcBef>
                        <a:spcAft>
                          <a:spcPts val="0"/>
                        </a:spcAft>
                      </a:pPr>
                      <a:r>
                        <a:rPr lang="tr-TR" sz="1800" dirty="0">
                          <a:effectLst/>
                          <a:latin typeface="Garamond" panose="02020404030301010803" pitchFamily="18" charset="0"/>
                        </a:rPr>
                        <a:t>Kaza</a:t>
                      </a:r>
                      <a:r>
                        <a:rPr lang="tr-TR" sz="1800" spc="-50" dirty="0">
                          <a:effectLst/>
                          <a:latin typeface="Garamond" panose="02020404030301010803" pitchFamily="18" charset="0"/>
                        </a:rPr>
                        <a:t> </a:t>
                      </a:r>
                      <a:r>
                        <a:rPr lang="tr-TR" sz="1800" dirty="0">
                          <a:effectLst/>
                          <a:latin typeface="Garamond" panose="02020404030301010803" pitchFamily="18" charset="0"/>
                        </a:rPr>
                        <a:t>Sebebi</a:t>
                      </a:r>
                      <a:endPar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0" marR="0" marT="0" marB="0"/>
                </a:tc>
                <a:tc>
                  <a:txBody>
                    <a:bodyPr/>
                    <a:lstStyle/>
                    <a:p>
                      <a:pPr marL="130175">
                        <a:spcBef>
                          <a:spcPts val="600"/>
                        </a:spcBef>
                        <a:spcAft>
                          <a:spcPts val="0"/>
                        </a:spcAft>
                      </a:pPr>
                      <a:r>
                        <a:rPr lang="tr-TR" sz="1800" dirty="0">
                          <a:effectLst/>
                          <a:latin typeface="Garamond" panose="02020404030301010803" pitchFamily="18" charset="0"/>
                        </a:rPr>
                        <a:t>Kaza</a:t>
                      </a:r>
                      <a:r>
                        <a:rPr lang="tr-TR" sz="1800" spc="-45" dirty="0">
                          <a:effectLst/>
                          <a:latin typeface="Garamond" panose="02020404030301010803" pitchFamily="18" charset="0"/>
                        </a:rPr>
                        <a:t> </a:t>
                      </a:r>
                      <a:r>
                        <a:rPr lang="tr-TR" sz="1800" dirty="0">
                          <a:effectLst/>
                          <a:latin typeface="Garamond" panose="02020404030301010803" pitchFamily="18" charset="0"/>
                        </a:rPr>
                        <a:t>Adedi</a:t>
                      </a:r>
                      <a:endPar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295896">
                <a:tc>
                  <a:txBody>
                    <a:bodyPr/>
                    <a:lstStyle/>
                    <a:p>
                      <a:pPr>
                        <a:spcBef>
                          <a:spcPts val="600"/>
                        </a:spcBef>
                      </a:pPr>
                      <a:r>
                        <a:rPr lang="tr-TR" sz="1600" b="1" dirty="0">
                          <a:solidFill>
                            <a:srgbClr val="000000"/>
                          </a:solidFill>
                          <a:latin typeface="Garamond" panose="02020404030301010803" pitchFamily="18" charset="0"/>
                        </a:rPr>
                        <a:t>Aşırı Hız</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a:solidFill>
                            <a:srgbClr val="000000"/>
                          </a:solidFill>
                          <a:latin typeface="Garamond" panose="02020404030301010803" pitchFamily="18" charset="0"/>
                        </a:rPr>
                        <a:t>11</a:t>
                      </a:r>
                      <a:endParaRPr lang="en-US" sz="1600" b="1" dirty="0">
                        <a:solidFill>
                          <a:srgbClr val="000000"/>
                        </a:solidFill>
                        <a:latin typeface="Garamond" panose="02020404030301010803" pitchFamily="18" charset="0"/>
                      </a:endParaRPr>
                    </a:p>
                  </a:txBody>
                  <a:tcPr/>
                </a:tc>
                <a:extLst>
                  <a:ext uri="{0D108BD9-81ED-4DB2-BD59-A6C34878D82A}">
                    <a16:rowId xmlns:a16="http://schemas.microsoft.com/office/drawing/2014/main" val="10001"/>
                  </a:ext>
                </a:extLst>
              </a:tr>
              <a:tr h="605733">
                <a:tc>
                  <a:txBody>
                    <a:bodyPr/>
                    <a:lstStyle/>
                    <a:p>
                      <a:pPr>
                        <a:spcBef>
                          <a:spcPts val="600"/>
                        </a:spcBef>
                      </a:pPr>
                      <a:r>
                        <a:rPr lang="tr-TR" sz="1600" b="1" dirty="0">
                          <a:solidFill>
                            <a:srgbClr val="000000"/>
                          </a:solidFill>
                          <a:latin typeface="Garamond" panose="02020404030301010803" pitchFamily="18" charset="0"/>
                        </a:rPr>
                        <a:t>Sürüş Süresi İhlali, Uykusuzluk,</a:t>
                      </a:r>
                      <a:r>
                        <a:rPr lang="tr-TR" sz="1600" b="1" baseline="0" dirty="0">
                          <a:solidFill>
                            <a:srgbClr val="000000"/>
                          </a:solidFill>
                          <a:latin typeface="Garamond" panose="02020404030301010803" pitchFamily="18" charset="0"/>
                        </a:rPr>
                        <a:t> Yorgunluk </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a:solidFill>
                            <a:srgbClr val="000000"/>
                          </a:solidFill>
                          <a:latin typeface="Garamond" panose="02020404030301010803" pitchFamily="18" charset="0"/>
                        </a:rPr>
                        <a:t>8</a:t>
                      </a:r>
                      <a:endParaRPr lang="en-US" sz="1600" b="1" dirty="0">
                        <a:solidFill>
                          <a:srgbClr val="000000"/>
                        </a:solidFill>
                        <a:latin typeface="Garamond" panose="02020404030301010803" pitchFamily="18" charset="0"/>
                      </a:endParaRPr>
                    </a:p>
                  </a:txBody>
                  <a:tcPr/>
                </a:tc>
                <a:extLst>
                  <a:ext uri="{0D108BD9-81ED-4DB2-BD59-A6C34878D82A}">
                    <a16:rowId xmlns:a16="http://schemas.microsoft.com/office/drawing/2014/main" val="10002"/>
                  </a:ext>
                </a:extLst>
              </a:tr>
              <a:tr h="511092">
                <a:tc>
                  <a:txBody>
                    <a:bodyPr/>
                    <a:lstStyle/>
                    <a:p>
                      <a:pPr>
                        <a:spcBef>
                          <a:spcPts val="600"/>
                        </a:spcBef>
                      </a:pPr>
                      <a:r>
                        <a:rPr lang="tr-TR" sz="1600" b="1" dirty="0">
                          <a:solidFill>
                            <a:srgbClr val="000000"/>
                          </a:solidFill>
                          <a:latin typeface="Garamond" panose="02020404030301010803" pitchFamily="18" charset="0"/>
                        </a:rPr>
                        <a:t>Hatalı Sollama,</a:t>
                      </a:r>
                      <a:r>
                        <a:rPr lang="tr-TR" sz="1600" b="1" baseline="0" dirty="0">
                          <a:solidFill>
                            <a:srgbClr val="000000"/>
                          </a:solidFill>
                          <a:latin typeface="Garamond" panose="02020404030301010803" pitchFamily="18" charset="0"/>
                        </a:rPr>
                        <a:t> Şerit İhlali</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a:solidFill>
                            <a:srgbClr val="000000"/>
                          </a:solidFill>
                          <a:latin typeface="Garamond" panose="02020404030301010803" pitchFamily="18" charset="0"/>
                        </a:rPr>
                        <a:t>6</a:t>
                      </a:r>
                      <a:endParaRPr lang="en-US" sz="1600" b="1" dirty="0">
                        <a:solidFill>
                          <a:srgbClr val="000000"/>
                        </a:solidFill>
                        <a:latin typeface="Garamond" panose="02020404030301010803" pitchFamily="18" charset="0"/>
                      </a:endParaRPr>
                    </a:p>
                  </a:txBody>
                  <a:tcPr/>
                </a:tc>
                <a:extLst>
                  <a:ext uri="{0D108BD9-81ED-4DB2-BD59-A6C34878D82A}">
                    <a16:rowId xmlns:a16="http://schemas.microsoft.com/office/drawing/2014/main" val="10003"/>
                  </a:ext>
                </a:extLst>
              </a:tr>
              <a:tr h="426256">
                <a:tc>
                  <a:txBody>
                    <a:bodyPr/>
                    <a:lstStyle/>
                    <a:p>
                      <a:pPr>
                        <a:spcBef>
                          <a:spcPts val="600"/>
                        </a:spcBef>
                      </a:pPr>
                      <a:r>
                        <a:rPr lang="tr-TR" sz="1600" b="1" dirty="0">
                          <a:solidFill>
                            <a:srgbClr val="000000"/>
                          </a:solidFill>
                          <a:latin typeface="Garamond" panose="02020404030301010803" pitchFamily="18" charset="0"/>
                        </a:rPr>
                        <a:t>Olumsuz Hava Koşulları </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a:solidFill>
                            <a:srgbClr val="000000"/>
                          </a:solidFill>
                          <a:latin typeface="Garamond" panose="02020404030301010803" pitchFamily="18" charset="0"/>
                        </a:rPr>
                        <a:t>8</a:t>
                      </a:r>
                      <a:endParaRPr lang="en-US" sz="1600" b="1" dirty="0">
                        <a:solidFill>
                          <a:srgbClr val="000000"/>
                        </a:solidFill>
                        <a:latin typeface="Garamond" panose="02020404030301010803" pitchFamily="18" charset="0"/>
                      </a:endParaRPr>
                    </a:p>
                  </a:txBody>
                  <a:tcPr/>
                </a:tc>
                <a:extLst>
                  <a:ext uri="{0D108BD9-81ED-4DB2-BD59-A6C34878D82A}">
                    <a16:rowId xmlns:a16="http://schemas.microsoft.com/office/drawing/2014/main" val="10004"/>
                  </a:ext>
                </a:extLst>
              </a:tr>
              <a:tr h="295896">
                <a:tc>
                  <a:txBody>
                    <a:bodyPr/>
                    <a:lstStyle/>
                    <a:p>
                      <a:pPr>
                        <a:spcBef>
                          <a:spcPts val="600"/>
                        </a:spcBef>
                      </a:pPr>
                      <a:r>
                        <a:rPr lang="tr-TR" sz="1600" b="1" dirty="0">
                          <a:solidFill>
                            <a:srgbClr val="000000"/>
                          </a:solidFill>
                          <a:latin typeface="Garamond" panose="02020404030301010803" pitchFamily="18" charset="0"/>
                        </a:rPr>
                        <a:t>Belirsiz</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a:solidFill>
                            <a:srgbClr val="000000"/>
                          </a:solidFill>
                          <a:latin typeface="Garamond" panose="02020404030301010803" pitchFamily="18" charset="0"/>
                        </a:rPr>
                        <a:t>10</a:t>
                      </a:r>
                      <a:endParaRPr lang="en-US" sz="1600" b="1" dirty="0">
                        <a:solidFill>
                          <a:srgbClr val="000000"/>
                        </a:solidFill>
                        <a:latin typeface="Garamond" panose="02020404030301010803"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5412513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5" name="Metin kutusu 4"/>
          <p:cNvSpPr txBox="1"/>
          <p:nvPr/>
        </p:nvSpPr>
        <p:spPr>
          <a:xfrm>
            <a:off x="402365" y="1294551"/>
            <a:ext cx="8073978" cy="3826689"/>
          </a:xfrm>
          <a:prstGeom prst="rect">
            <a:avLst/>
          </a:prstGeom>
          <a:noFill/>
        </p:spPr>
        <p:txBody>
          <a:bodyPr wrap="square" rtlCol="0">
            <a:spAutoFit/>
          </a:bodyPr>
          <a:lstStyle/>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Ortalama hızda meydana gelen % 5 artış ölümlü kaza riskini yaklaşık % 20 artırmakta yaralanmalı kaza riskini ise % 10 artırmaktadır.</a:t>
            </a:r>
          </a:p>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Sürüş sürelerinin ihlali ile ortaya çıkan yorgunluk, ne kadar hızla gidildiği ve çevredeki diğer araçların hızları ile diğer araçlar, kişiler ve nesnelerle aradaki mesafeyi değerlendirme, çevreden gelen etkilere uygun sürede tepki verme yeteneğini azaltmaktadır. </a:t>
            </a:r>
          </a:p>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Sayısal </a:t>
            </a:r>
            <a:r>
              <a:rPr lang="tr-TR" altLang="tr-TR" sz="2400" dirty="0" err="1">
                <a:solidFill>
                  <a:srgbClr val="000000"/>
                </a:solidFill>
                <a:latin typeface="Garamond" panose="02020404030301010803" pitchFamily="18" charset="0"/>
                <a:cs typeface="Times New Roman" panose="02020603050405020304" pitchFamily="18" charset="0"/>
              </a:rPr>
              <a:t>Takograf</a:t>
            </a:r>
            <a:r>
              <a:rPr lang="tr-TR" altLang="tr-TR" sz="2400" dirty="0">
                <a:solidFill>
                  <a:srgbClr val="000000"/>
                </a:solidFill>
                <a:latin typeface="Garamond" panose="02020404030301010803" pitchFamily="18" charset="0"/>
                <a:cs typeface="Times New Roman" panose="02020603050405020304" pitchFamily="18" charset="0"/>
              </a:rPr>
              <a:t> cihazları ile hız ve sürüş/dinlenme sürelerinin denetimi yapılabilmektedir.</a:t>
            </a:r>
          </a:p>
        </p:txBody>
      </p:sp>
    </p:spTree>
    <p:extLst>
      <p:ext uri="{BB962C8B-B14F-4D97-AF65-F5344CB8AC3E}">
        <p14:creationId xmlns:p14="http://schemas.microsoft.com/office/powerpoint/2010/main" val="129427901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37164"/>
          </a:solidFill>
        </p:spPr>
        <p:txBody>
          <a:bodyPr/>
          <a:lstStyle/>
          <a:p>
            <a:pPr algn="ctr"/>
            <a:r>
              <a:rPr lang="tr-TR" sz="2800" b="1" dirty="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grpSp>
        <p:nvGrpSpPr>
          <p:cNvPr id="6" name="Grup 5"/>
          <p:cNvGrpSpPr/>
          <p:nvPr/>
        </p:nvGrpSpPr>
        <p:grpSpPr>
          <a:xfrm>
            <a:off x="711481" y="1353830"/>
            <a:ext cx="3276319" cy="1668770"/>
            <a:chOff x="2689084" y="121382"/>
            <a:chExt cx="2690946" cy="1217481"/>
          </a:xfrm>
          <a:scene3d>
            <a:camera prst="orthographicFront">
              <a:rot lat="0" lon="0" rev="0"/>
            </a:camera>
            <a:lightRig rig="contrasting" dir="t">
              <a:rot lat="0" lon="0" rev="1200000"/>
            </a:lightRig>
          </a:scene3d>
        </p:grpSpPr>
        <p:sp>
          <p:nvSpPr>
            <p:cNvPr id="7" name="Oval 6"/>
            <p:cNvSpPr/>
            <p:nvPr/>
          </p:nvSpPr>
          <p:spPr>
            <a:xfrm>
              <a:off x="2689084" y="121382"/>
              <a:ext cx="2690946" cy="1217481"/>
            </a:xfrm>
            <a:prstGeom prst="ellipse">
              <a:avLst/>
            </a:prstGeom>
            <a:solidFill>
              <a:srgbClr val="0070C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8" name="Oval 4"/>
            <p:cNvSpPr/>
            <p:nvPr/>
          </p:nvSpPr>
          <p:spPr>
            <a:xfrm>
              <a:off x="3083164" y="299678"/>
              <a:ext cx="1902786" cy="8608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400" b="1" kern="1200" dirty="0">
                  <a:latin typeface="Garamond" panose="02020404030301010803" pitchFamily="18" charset="0"/>
                </a:rPr>
                <a:t>Farkındalık Oluşturma </a:t>
              </a:r>
              <a:endParaRPr lang="en-US" sz="2400" b="1" kern="1200" dirty="0">
                <a:latin typeface="Garamond" panose="02020404030301010803" pitchFamily="18" charset="0"/>
              </a:endParaRPr>
            </a:p>
          </p:txBody>
        </p:sp>
      </p:grpSp>
      <p:grpSp>
        <p:nvGrpSpPr>
          <p:cNvPr id="9" name="Grup 8"/>
          <p:cNvGrpSpPr/>
          <p:nvPr/>
        </p:nvGrpSpPr>
        <p:grpSpPr>
          <a:xfrm>
            <a:off x="711481" y="3583447"/>
            <a:ext cx="3386967" cy="1679132"/>
            <a:chOff x="692869" y="2930533"/>
            <a:chExt cx="2560277" cy="1199312"/>
          </a:xfrm>
          <a:solidFill>
            <a:srgbClr val="5B6FFF"/>
          </a:solidFill>
          <a:scene3d>
            <a:camera prst="orthographicFront">
              <a:rot lat="0" lon="0" rev="0"/>
            </a:camera>
            <a:lightRig rig="contrasting" dir="t">
              <a:rot lat="0" lon="0" rev="1200000"/>
            </a:lightRig>
          </a:scene3d>
        </p:grpSpPr>
        <p:sp>
          <p:nvSpPr>
            <p:cNvPr id="11" name="Oval 10"/>
            <p:cNvSpPr/>
            <p:nvPr/>
          </p:nvSpPr>
          <p:spPr>
            <a:xfrm>
              <a:off x="692869" y="2930533"/>
              <a:ext cx="2560277" cy="1199312"/>
            </a:xfrm>
            <a:prstGeom prst="ellips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21335281"/>
                <a:satOff val="4257"/>
                <a:lumOff val="12155"/>
                <a:alphaOff val="0"/>
              </a:schemeClr>
            </a:effectRef>
            <a:fontRef idx="minor">
              <a:schemeClr val="lt1"/>
            </a:fontRef>
          </p:style>
        </p:sp>
        <p:sp>
          <p:nvSpPr>
            <p:cNvPr id="12" name="Oval 4"/>
            <p:cNvSpPr/>
            <p:nvPr/>
          </p:nvSpPr>
          <p:spPr>
            <a:xfrm>
              <a:off x="1067813" y="3106168"/>
              <a:ext cx="1810389" cy="8480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Aft>
                  <a:spcPct val="35000"/>
                </a:spcAft>
              </a:pPr>
              <a:r>
                <a:rPr lang="tr-TR" sz="2400" b="1" dirty="0">
                  <a:latin typeface="Garamond" panose="02020404030301010803" pitchFamily="18" charset="0"/>
                </a:rPr>
                <a:t>Sürüş/Dinlenme Süreleri ve Hız Takibi </a:t>
              </a:r>
              <a:endParaRPr lang="en-US" sz="2400" b="1" dirty="0">
                <a:latin typeface="Garamond" panose="02020404030301010803" pitchFamily="18" charset="0"/>
              </a:endParaRPr>
            </a:p>
          </p:txBody>
        </p:sp>
      </p:grpSp>
      <p:grpSp>
        <p:nvGrpSpPr>
          <p:cNvPr id="13" name="Grup 12"/>
          <p:cNvGrpSpPr/>
          <p:nvPr/>
        </p:nvGrpSpPr>
        <p:grpSpPr>
          <a:xfrm>
            <a:off x="4830003" y="1409400"/>
            <a:ext cx="3094797" cy="1613199"/>
            <a:chOff x="4809718" y="2865513"/>
            <a:chExt cx="2768703" cy="1269305"/>
          </a:xfrm>
          <a:scene3d>
            <a:camera prst="orthographicFront">
              <a:rot lat="0" lon="0" rev="0"/>
            </a:camera>
            <a:lightRig rig="contrasting" dir="t">
              <a:rot lat="0" lon="0" rev="1200000"/>
            </a:lightRig>
          </a:scene3d>
        </p:grpSpPr>
        <p:sp>
          <p:nvSpPr>
            <p:cNvPr id="14" name="Oval 13"/>
            <p:cNvSpPr/>
            <p:nvPr/>
          </p:nvSpPr>
          <p:spPr>
            <a:xfrm>
              <a:off x="4809718" y="2865513"/>
              <a:ext cx="2768703" cy="126930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10667640"/>
                <a:satOff val="2128"/>
                <a:lumOff val="6078"/>
                <a:alphaOff val="0"/>
              </a:schemeClr>
            </a:fillRef>
            <a:effectRef idx="2">
              <a:schemeClr val="accent5">
                <a:hueOff val="10667640"/>
                <a:satOff val="2128"/>
                <a:lumOff val="6078"/>
                <a:alphaOff val="0"/>
              </a:schemeClr>
            </a:effectRef>
            <a:fontRef idx="minor">
              <a:schemeClr val="lt1"/>
            </a:fontRef>
          </p:style>
        </p:sp>
        <p:sp>
          <p:nvSpPr>
            <p:cNvPr id="15" name="Oval 4"/>
            <p:cNvSpPr/>
            <p:nvPr/>
          </p:nvSpPr>
          <p:spPr>
            <a:xfrm>
              <a:off x="5215185" y="3051398"/>
              <a:ext cx="1957769" cy="8975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tr-TR" sz="2400" b="1" dirty="0">
                  <a:latin typeface="Garamond" panose="02020404030301010803" pitchFamily="18" charset="0"/>
                </a:rPr>
                <a:t>Caydırıcılık </a:t>
              </a:r>
              <a:endParaRPr lang="en-US" sz="2400" b="1" dirty="0">
                <a:latin typeface="Garamond" panose="02020404030301010803" pitchFamily="18" charset="0"/>
              </a:endParaRPr>
            </a:p>
          </p:txBody>
        </p:sp>
      </p:grpSp>
      <p:grpSp>
        <p:nvGrpSpPr>
          <p:cNvPr id="16" name="Grup 15"/>
          <p:cNvGrpSpPr/>
          <p:nvPr/>
        </p:nvGrpSpPr>
        <p:grpSpPr>
          <a:xfrm>
            <a:off x="4957003" y="3471879"/>
            <a:ext cx="2794678" cy="2126715"/>
            <a:chOff x="2772286" y="1452657"/>
            <a:chExt cx="2496568" cy="1832455"/>
          </a:xfrm>
          <a:scene3d>
            <a:camera prst="orthographicFront">
              <a:rot lat="0" lon="0" rev="0"/>
            </a:camera>
            <a:lightRig rig="contrasting" dir="t">
              <a:rot lat="0" lon="0" rev="1200000"/>
            </a:lightRig>
          </a:scene3d>
        </p:grpSpPr>
        <p:sp>
          <p:nvSpPr>
            <p:cNvPr id="17" name="Kalp 16"/>
            <p:cNvSpPr/>
            <p:nvPr/>
          </p:nvSpPr>
          <p:spPr>
            <a:xfrm>
              <a:off x="2772286" y="1452657"/>
              <a:ext cx="2496568" cy="1832455"/>
            </a:xfrm>
            <a:prstGeom prst="heart">
              <a:avLst/>
            </a:prstGeom>
            <a:solidFill>
              <a:srgbClr val="92D050"/>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8" name="Kalp 4"/>
            <p:cNvSpPr/>
            <p:nvPr/>
          </p:nvSpPr>
          <p:spPr>
            <a:xfrm>
              <a:off x="3188380" y="1987122"/>
              <a:ext cx="1664378" cy="7635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a:latin typeface="Garamond" panose="02020404030301010803" pitchFamily="18" charset="0"/>
                </a:rPr>
                <a:t>Can, Mal ve Yol Güvenliği </a:t>
              </a:r>
              <a:endParaRPr lang="en-US" sz="2400" b="1" kern="1200" dirty="0">
                <a:latin typeface="Garamond" panose="02020404030301010803" pitchFamily="18" charset="0"/>
              </a:endParaRPr>
            </a:p>
          </p:txBody>
        </p:sp>
      </p:grpSp>
    </p:spTree>
    <p:extLst>
      <p:ext uri="{BB962C8B-B14F-4D97-AF65-F5344CB8AC3E}">
        <p14:creationId xmlns:p14="http://schemas.microsoft.com/office/powerpoint/2010/main" val="282760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37164"/>
          </a:solidFill>
        </p:spPr>
        <p:txBody>
          <a:bodyPr/>
          <a:lstStyle/>
          <a:p>
            <a:pPr algn="ctr"/>
            <a:r>
              <a:rPr lang="tr-TR" sz="2800" b="1" dirty="0">
                <a:solidFill>
                  <a:schemeClr val="bg1"/>
                </a:solidFill>
                <a:latin typeface="Garamond" panose="02020404030301010803" pitchFamily="18" charset="0"/>
              </a:rPr>
              <a:t>PROJENİN FAYDALARI</a:t>
            </a:r>
            <a:endParaRPr lang="tr-TR" sz="2000" b="1" dirty="0">
              <a:solidFill>
                <a:schemeClr val="bg1"/>
              </a:solidFill>
              <a:latin typeface="Garamond" panose="02020404030301010803" pitchFamily="18" charset="0"/>
            </a:endParaRPr>
          </a:p>
        </p:txBody>
      </p:sp>
      <p:sp>
        <p:nvSpPr>
          <p:cNvPr id="11" name="Dikdörtgen 10"/>
          <p:cNvSpPr/>
          <p:nvPr/>
        </p:nvSpPr>
        <p:spPr>
          <a:xfrm>
            <a:off x="432026" y="1174905"/>
            <a:ext cx="8009850" cy="4495077"/>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Sürücülerin toplam çalışma süresi daha net takip edilecek</a:t>
            </a:r>
          </a:p>
          <a:p>
            <a:pPr marL="34290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Gerektiğinde mahkemelerde kanıt olarak kullanılabilecek</a:t>
            </a:r>
          </a:p>
          <a:p>
            <a:pPr marL="342900" indent="-342900" algn="just">
              <a:lnSpc>
                <a:spcPct val="115000"/>
              </a:lnSpc>
              <a:spcAft>
                <a:spcPts val="600"/>
              </a:spcAft>
              <a:buFont typeface="Symbol" panose="05050102010706020507" pitchFamily="18" charset="2"/>
              <a:buChar char=""/>
            </a:pPr>
            <a:r>
              <a:rPr lang="tr-TR" sz="2000" b="1">
                <a:solidFill>
                  <a:srgbClr val="000000"/>
                </a:solidFill>
                <a:latin typeface="Garamond" panose="02020404030301010803" pitchFamily="18" charset="0"/>
                <a:cs typeface="Times New Roman" panose="02020603050405020304" pitchFamily="18" charset="0"/>
              </a:rPr>
              <a:t>Sürücülerin </a:t>
            </a:r>
            <a:r>
              <a:rPr lang="tr-TR" sz="2000" b="1" dirty="0">
                <a:solidFill>
                  <a:srgbClr val="000000"/>
                </a:solidFill>
                <a:latin typeface="Garamond" panose="02020404030301010803" pitchFamily="18" charset="0"/>
                <a:cs typeface="Times New Roman" panose="02020603050405020304" pitchFamily="18" charset="0"/>
              </a:rPr>
              <a:t>ihlalleri/hataları daha net takip edilebilecek</a:t>
            </a: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Sürücüler için ise çalışma ve dinlenme süreleri yasal kapsamda kalacağından işverenin sürücüyü zorlamasının önüne geçilecek</a:t>
            </a: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cs typeface="Times New Roman" panose="02020603050405020304" pitchFamily="18" charset="0"/>
              </a:rPr>
              <a:t>Firmalar arasında haksız rekabetin önüne geçilecek </a:t>
            </a: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Aşırı hız/takograf denetimleri ile kesilen cezalar azalacak</a:t>
            </a:r>
            <a:endParaRPr lang="tr-TR" sz="2000" b="1" dirty="0">
              <a:solidFill>
                <a:srgbClr val="000000"/>
              </a:solidFill>
              <a:latin typeface="Garamond" panose="02020404030301010803"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Başta AB ülkeleri olmak üzere verilerin zamanında indirilmemesi nedeniyle kesilen yüksek cezaların önüne geçilecek</a:t>
            </a:r>
          </a:p>
          <a:p>
            <a:pPr marL="34290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cs typeface="Times New Roman" panose="02020603050405020304" pitchFamily="18" charset="0"/>
              </a:rPr>
              <a:t>Ülke/firma kaynaklarından tasarruf edilecek</a:t>
            </a:r>
            <a:endParaRPr lang="en-US" sz="2000" b="1" dirty="0">
              <a:solidFill>
                <a:srgbClr val="000000"/>
              </a:solidFill>
              <a:latin typeface="Garamond" panose="02020404030301010803"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84487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9925" y="2822054"/>
            <a:ext cx="8229600" cy="2212848"/>
          </a:xfrm>
        </p:spPr>
        <p:txBody>
          <a:bodyPr/>
          <a:lstStyle/>
          <a:p>
            <a:r>
              <a:rPr lang="tr-TR" sz="4800" b="1" dirty="0">
                <a:solidFill>
                  <a:srgbClr val="FF0000"/>
                </a:solidFill>
                <a:latin typeface="Garamond" panose="02020404030301010803" pitchFamily="18" charset="0"/>
              </a:rPr>
              <a:t>Teşekkürler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565" y="3928478"/>
            <a:ext cx="1928870" cy="1473557"/>
          </a:xfrm>
          <a:prstGeom prst="rect">
            <a:avLst/>
          </a:prstGeom>
        </p:spPr>
      </p:pic>
      <p:sp>
        <p:nvSpPr>
          <p:cNvPr id="5" name="Metin kutusu 4"/>
          <p:cNvSpPr txBox="1"/>
          <p:nvPr/>
        </p:nvSpPr>
        <p:spPr>
          <a:xfrm>
            <a:off x="673100" y="1067190"/>
            <a:ext cx="7872220" cy="1372683"/>
          </a:xfrm>
          <a:prstGeom prst="rect">
            <a:avLst/>
          </a:prstGeom>
        </p:spPr>
        <p:txBody>
          <a:bodyPr wrap="square" rtlCol="0">
            <a:spAutoFit/>
          </a:bodyPr>
          <a:lstStyle/>
          <a:p>
            <a:pPr algn="ctr">
              <a:spcBef>
                <a:spcPct val="20000"/>
              </a:spcBef>
              <a:buClr>
                <a:schemeClr val="accent1"/>
              </a:buClr>
              <a:buSzPct val="100000"/>
            </a:pPr>
            <a:r>
              <a:rPr lang="tr-TR" sz="4000" b="1" dirty="0">
                <a:solidFill>
                  <a:srgbClr val="01352F"/>
                </a:solidFill>
                <a:latin typeface="Garamond" panose="02020404030301010803" pitchFamily="18" charset="0"/>
              </a:rPr>
              <a:t>SAYISAL TAKOGRAF </a:t>
            </a:r>
          </a:p>
          <a:p>
            <a:pPr algn="ctr">
              <a:spcBef>
                <a:spcPct val="20000"/>
              </a:spcBef>
              <a:buClr>
                <a:schemeClr val="accent1"/>
              </a:buClr>
              <a:buSzPct val="100000"/>
            </a:pPr>
            <a:endParaRPr lang="tr-TR" sz="300" b="1" dirty="0">
              <a:solidFill>
                <a:srgbClr val="01352F"/>
              </a:solidFill>
              <a:latin typeface="Garamond" panose="02020404030301010803" pitchFamily="18" charset="0"/>
            </a:endParaRPr>
          </a:p>
          <a:p>
            <a:pPr algn="ctr">
              <a:spcBef>
                <a:spcPct val="20000"/>
              </a:spcBef>
              <a:buClr>
                <a:schemeClr val="accent1"/>
              </a:buClr>
              <a:buSzPct val="100000"/>
            </a:pPr>
            <a:r>
              <a:rPr lang="tr-TR" sz="3200" b="1" dirty="0">
                <a:solidFill>
                  <a:srgbClr val="01352F"/>
                </a:solidFill>
                <a:latin typeface="Garamond" panose="02020404030301010803" pitchFamily="18" charset="0"/>
              </a:rPr>
              <a:t>VERİ ANALİZİ PROJESİ</a:t>
            </a:r>
            <a:endParaRPr lang="en-US" sz="3200" b="1" dirty="0">
              <a:solidFill>
                <a:srgbClr val="01352F"/>
              </a:solidFill>
              <a:latin typeface="Garamond" panose="02020404030301010803" pitchFamily="18" charset="0"/>
            </a:endParaRPr>
          </a:p>
        </p:txBody>
      </p:sp>
    </p:spTree>
    <p:extLst>
      <p:ext uri="{BB962C8B-B14F-4D97-AF65-F5344CB8AC3E}">
        <p14:creationId xmlns:p14="http://schemas.microsoft.com/office/powerpoint/2010/main" val="68232589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036" name="Rectangle 4"/>
          <p:cNvSpPr txBox="1">
            <a:spLocks/>
          </p:cNvSpPr>
          <p:nvPr/>
        </p:nvSpPr>
        <p:spPr bwMode="auto">
          <a:xfrm>
            <a:off x="227013" y="1206137"/>
            <a:ext cx="8054403" cy="46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3888"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Uluslararası Karayolu Taşımacılığı Yapan Taşıtlarda Çalışan Personelin Çalışmalarına İlişkin Avrupa Anlaşması (</a:t>
            </a:r>
            <a:r>
              <a:rPr lang="en-US" sz="2200" b="1" dirty="0">
                <a:solidFill>
                  <a:srgbClr val="000000"/>
                </a:solidFill>
                <a:latin typeface="Garamond" panose="02020404030301010803" pitchFamily="18" charset="0"/>
                <a:cs typeface="Times New Roman" panose="02020603050405020304" pitchFamily="18" charset="0"/>
              </a:rPr>
              <a:t>AETR</a:t>
            </a:r>
            <a:r>
              <a:rPr lang="tr-TR" sz="2200" b="1" dirty="0">
                <a:solidFill>
                  <a:srgbClr val="000000"/>
                </a:solidFill>
                <a:latin typeface="Garamond" panose="02020404030301010803" pitchFamily="18" charset="0"/>
                <a:cs typeface="Times New Roman" panose="02020603050405020304" pitchFamily="18" charset="0"/>
              </a:rPr>
              <a:t>), 1970 </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Türkiye’nin </a:t>
            </a:r>
            <a:r>
              <a:rPr lang="tr-TR" sz="2200" b="1" dirty="0" err="1">
                <a:solidFill>
                  <a:srgbClr val="000000"/>
                </a:solidFill>
                <a:latin typeface="Garamond" panose="02020404030301010803" pitchFamily="18" charset="0"/>
                <a:cs typeface="Times New Roman" panose="02020603050405020304" pitchFamily="18" charset="0"/>
              </a:rPr>
              <a:t>AETR’ye</a:t>
            </a:r>
            <a:r>
              <a:rPr lang="tr-TR" sz="2200" b="1" dirty="0">
                <a:solidFill>
                  <a:srgbClr val="000000"/>
                </a:solidFill>
                <a:latin typeface="Garamond" panose="02020404030301010803" pitchFamily="18" charset="0"/>
                <a:cs typeface="Times New Roman" panose="02020603050405020304" pitchFamily="18" charset="0"/>
              </a:rPr>
              <a:t> taraf olması, 1999 </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Sayısal </a:t>
            </a:r>
            <a:r>
              <a:rPr lang="tr-TR" sz="2200" b="1" dirty="0" err="1">
                <a:solidFill>
                  <a:srgbClr val="000000"/>
                </a:solidFill>
                <a:latin typeface="Garamond" panose="02020404030301010803" pitchFamily="18" charset="0"/>
                <a:cs typeface="Times New Roman" panose="02020603050405020304" pitchFamily="18" charset="0"/>
              </a:rPr>
              <a:t>Takograf’ın</a:t>
            </a:r>
            <a:r>
              <a:rPr lang="tr-TR" sz="2200" b="1" dirty="0">
                <a:solidFill>
                  <a:srgbClr val="000000"/>
                </a:solidFill>
                <a:latin typeface="Garamond" panose="02020404030301010803" pitchFamily="18" charset="0"/>
                <a:cs typeface="Times New Roman" panose="02020603050405020304" pitchFamily="18" charset="0"/>
              </a:rPr>
              <a:t> AB Bölgesinde zorunlu hale gelmesi,                     1 Mayıs 2006</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AB üyesi olmayan AETR ülkeleri için 4 yıllık geçiş süreci</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Sayısal takografın bütün AETR ülkeleri için zorunlu hale gelmesi, </a:t>
            </a:r>
            <a:r>
              <a:rPr lang="tr-TR" sz="2200" b="1" dirty="0">
                <a:solidFill>
                  <a:srgbClr val="FF0000"/>
                </a:solidFill>
                <a:latin typeface="Garamond" panose="02020404030301010803" pitchFamily="18" charset="0"/>
                <a:cs typeface="Times New Roman" panose="02020603050405020304" pitchFamily="18" charset="0"/>
              </a:rPr>
              <a:t>1 Ocak 2011 </a:t>
            </a: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5" name="Rectangle 7"/>
          <p:cNvSpPr txBox="1">
            <a:spLocks/>
          </p:cNvSpPr>
          <p:nvPr/>
        </p:nvSpPr>
        <p:spPr bwMode="auto">
          <a:xfrm>
            <a:off x="0" y="363270"/>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a:solidFill>
                  <a:prstClr val="white"/>
                </a:solidFill>
                <a:latin typeface="Garamond" panose="02020404030301010803" pitchFamily="18" charset="0"/>
                <a:cs typeface="+mn-cs"/>
              </a:rPr>
              <a:t>TÜRKİYE’DE SAYISAL TAKOGRAF SÜRECİ</a:t>
            </a:r>
          </a:p>
        </p:txBody>
      </p:sp>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l="7760" t="30406" r="7465" b="25877"/>
          <a:stretch/>
        </p:blipFill>
        <p:spPr>
          <a:xfrm>
            <a:off x="3716847" y="4867422"/>
            <a:ext cx="3309966" cy="1147666"/>
          </a:xfrm>
          <a:prstGeom prst="rect">
            <a:avLst/>
          </a:prstGeom>
        </p:spPr>
      </p:pic>
    </p:spTree>
    <p:extLst>
      <p:ext uri="{BB962C8B-B14F-4D97-AF65-F5344CB8AC3E}">
        <p14:creationId xmlns:p14="http://schemas.microsoft.com/office/powerpoint/2010/main" val="1037051971"/>
      </p:ext>
    </p:extLst>
  </p:cSld>
  <p:clrMapOvr>
    <a:overrideClrMapping bg1="lt1" tx1="dk1" bg2="lt2" tx2="dk2" accent1="accent1" accent2="accent2" accent3="accent3" accent4="accent4" accent5="accent5" accent6="accent6" hlink="hlink" folHlink="folHlink"/>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4"/>
          <p:cNvSpPr txBox="1">
            <a:spLocks/>
          </p:cNvSpPr>
          <p:nvPr/>
        </p:nvSpPr>
        <p:spPr bwMode="auto">
          <a:xfrm>
            <a:off x="227013" y="1206137"/>
            <a:ext cx="8054403"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3888"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400"/>
              </a:spcBef>
              <a:spcAft>
                <a:spcPts val="1200"/>
              </a:spcAft>
              <a:buClr>
                <a:schemeClr val="accent1"/>
              </a:buClr>
              <a:buSzPct val="68000"/>
              <a:buFont typeface="Wingdings" panose="05000000000000000000" pitchFamily="2" charset="2"/>
              <a:buChar char="Ø"/>
              <a:defRPr/>
            </a:pPr>
            <a:r>
              <a:rPr lang="tr-TR" altLang="tr-TR" sz="2200" b="1" dirty="0">
                <a:solidFill>
                  <a:srgbClr val="000000"/>
                </a:solidFill>
                <a:latin typeface="Garamond" panose="02020404030301010803" pitchFamily="18" charset="0"/>
                <a:cs typeface="Times New Roman" panose="02020603050405020304" pitchFamily="18" charset="0"/>
              </a:rPr>
              <a:t>Yük taşımacılığında; azami ağırlığı 3,5  tonu geçen araçlar </a:t>
            </a:r>
          </a:p>
          <a:p>
            <a:pPr marL="109538" indent="0" algn="just">
              <a:spcBef>
                <a:spcPts val="400"/>
              </a:spcBef>
              <a:spcAft>
                <a:spcPts val="1200"/>
              </a:spcAft>
              <a:buClr>
                <a:schemeClr val="accent1"/>
              </a:buClr>
              <a:buSzPct val="68000"/>
              <a:defRPr/>
            </a:pPr>
            <a:r>
              <a:rPr lang="tr-TR" altLang="tr-TR" sz="2200" b="1" dirty="0">
                <a:solidFill>
                  <a:srgbClr val="000000"/>
                </a:solidFill>
                <a:latin typeface="Garamond" panose="02020404030301010803" pitchFamily="18" charset="0"/>
                <a:cs typeface="Times New Roman" panose="02020603050405020304" pitchFamily="18" charset="0"/>
              </a:rPr>
              <a:t>        (kamyon, kamyonet, çekici </a:t>
            </a:r>
            <a:r>
              <a:rPr lang="tr-TR" altLang="tr-TR" sz="2200" b="1" dirty="0" err="1">
                <a:solidFill>
                  <a:srgbClr val="000000"/>
                </a:solidFill>
                <a:latin typeface="Garamond" panose="02020404030301010803" pitchFamily="18" charset="0"/>
                <a:cs typeface="Times New Roman" panose="02020603050405020304" pitchFamily="18" charset="0"/>
              </a:rPr>
              <a:t>vb</a:t>
            </a:r>
            <a:r>
              <a:rPr lang="tr-TR" altLang="tr-TR" sz="2200" b="1" dirty="0">
                <a:solidFill>
                  <a:srgbClr val="000000"/>
                </a:solidFill>
                <a:latin typeface="Garamond" panose="02020404030301010803" pitchFamily="18" charset="0"/>
                <a:cs typeface="Times New Roman" panose="02020603050405020304" pitchFamily="18" charset="0"/>
              </a:rPr>
              <a:t>)</a:t>
            </a:r>
          </a:p>
          <a:p>
            <a:pPr algn="just">
              <a:spcBef>
                <a:spcPts val="400"/>
              </a:spcBef>
              <a:spcAft>
                <a:spcPts val="1200"/>
              </a:spcAft>
              <a:buClr>
                <a:schemeClr val="accent1"/>
              </a:buClr>
              <a:buSzPct val="68000"/>
              <a:buFont typeface="Wingdings" panose="05000000000000000000" pitchFamily="2" charset="2"/>
              <a:buChar char="Ø"/>
              <a:defRPr/>
            </a:pPr>
            <a:r>
              <a:rPr lang="tr-TR" altLang="tr-TR" sz="2200" b="1" dirty="0">
                <a:solidFill>
                  <a:srgbClr val="000000"/>
                </a:solidFill>
                <a:latin typeface="Garamond" panose="02020404030301010803" pitchFamily="18" charset="0"/>
                <a:cs typeface="Times New Roman" panose="02020603050405020304" pitchFamily="18" charset="0"/>
              </a:rPr>
              <a:t>Yolcu taşımacılığında; sürücü dahil dokuz kişiden fazla yolcu taşımacılığı yapan taşıtlar</a:t>
            </a:r>
          </a:p>
          <a:p>
            <a:pPr marL="109538" indent="0" algn="just">
              <a:spcBef>
                <a:spcPts val="400"/>
              </a:spcBef>
              <a:spcAft>
                <a:spcPts val="1200"/>
              </a:spcAft>
              <a:buClr>
                <a:schemeClr val="accent1"/>
              </a:buClr>
              <a:buSzPct val="68000"/>
              <a:defRPr/>
            </a:pPr>
            <a:r>
              <a:rPr lang="tr-TR" altLang="tr-TR" sz="2200" b="1" dirty="0">
                <a:solidFill>
                  <a:srgbClr val="000000"/>
                </a:solidFill>
                <a:latin typeface="Garamond" panose="02020404030301010803" pitchFamily="18" charset="0"/>
                <a:cs typeface="Times New Roman" panose="02020603050405020304" pitchFamily="18" charset="0"/>
              </a:rPr>
              <a:t>       (şehirlerarası/uluslararası otobüs </a:t>
            </a:r>
            <a:r>
              <a:rPr lang="tr-TR" altLang="tr-TR" sz="2200" b="1" dirty="0" err="1">
                <a:solidFill>
                  <a:srgbClr val="000000"/>
                </a:solidFill>
                <a:latin typeface="Garamond" panose="02020404030301010803" pitchFamily="18" charset="0"/>
                <a:cs typeface="Times New Roman" panose="02020603050405020304" pitchFamily="18" charset="0"/>
              </a:rPr>
              <a:t>vb</a:t>
            </a:r>
            <a:r>
              <a:rPr lang="tr-TR" altLang="tr-TR" sz="2200" b="1" dirty="0">
                <a:solidFill>
                  <a:srgbClr val="000000"/>
                </a:solidFill>
                <a:latin typeface="Garamond" panose="02020404030301010803" pitchFamily="18" charset="0"/>
                <a:cs typeface="Times New Roman" panose="02020603050405020304" pitchFamily="18" charset="0"/>
              </a:rPr>
              <a:t>) </a:t>
            </a: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a:solidFill>
                <a:srgbClr val="000000"/>
              </a:solidFill>
              <a:latin typeface="Times New Roman" panose="02020603050405020304" pitchFamily="18" charset="0"/>
              <a:cs typeface="Times New Roman" panose="02020603050405020304" pitchFamily="18" charset="0"/>
            </a:endParaRP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5" name="Rectangle 7"/>
          <p:cNvSpPr txBox="1">
            <a:spLocks/>
          </p:cNvSpPr>
          <p:nvPr/>
        </p:nvSpPr>
        <p:spPr bwMode="auto">
          <a:xfrm>
            <a:off x="0" y="363270"/>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a:solidFill>
                  <a:prstClr val="white"/>
                </a:solidFill>
                <a:latin typeface="Garamond" panose="02020404030301010803" pitchFamily="18" charset="0"/>
                <a:cs typeface="+mn-cs"/>
              </a:rPr>
              <a:t>TÜRKİYE’DE SAYISAL TAKOGRAF SÜRECİ</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14" y="3766457"/>
            <a:ext cx="3293938" cy="2139718"/>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685" y="3766457"/>
            <a:ext cx="3460937" cy="2031676"/>
          </a:xfrm>
          <a:prstGeom prst="rect">
            <a:avLst/>
          </a:prstGeom>
        </p:spPr>
      </p:pic>
    </p:spTree>
    <p:extLst>
      <p:ext uri="{BB962C8B-B14F-4D97-AF65-F5344CB8AC3E}">
        <p14:creationId xmlns:p14="http://schemas.microsoft.com/office/powerpoint/2010/main" val="416847667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p:cNvSpPr>
          <p:nvPr/>
        </p:nvSpPr>
        <p:spPr bwMode="auto">
          <a:xfrm>
            <a:off x="1" y="320675"/>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a:solidFill>
                  <a:prstClr val="white"/>
                </a:solidFill>
                <a:latin typeface="Garamond" panose="02020404030301010803" pitchFamily="18" charset="0"/>
                <a:cs typeface="+mn-cs"/>
              </a:rPr>
              <a:t>TÜRKİYE’DE SAYISAL TAKOGRAF SÜRECİ</a:t>
            </a:r>
          </a:p>
        </p:txBody>
      </p:sp>
      <p:graphicFrame>
        <p:nvGraphicFramePr>
          <p:cNvPr id="8" name="5 Tablo"/>
          <p:cNvGraphicFramePr>
            <a:graphicFrameLocks noGrp="1"/>
          </p:cNvGraphicFramePr>
          <p:nvPr>
            <p:extLst>
              <p:ext uri="{D42A27DB-BD31-4B8C-83A1-F6EECF244321}">
                <p14:modId xmlns:p14="http://schemas.microsoft.com/office/powerpoint/2010/main" val="2254419131"/>
              </p:ext>
            </p:extLst>
          </p:nvPr>
        </p:nvGraphicFramePr>
        <p:xfrm>
          <a:off x="422368" y="1082042"/>
          <a:ext cx="7883432" cy="4264467"/>
        </p:xfrm>
        <a:graphic>
          <a:graphicData uri="http://schemas.openxmlformats.org/drawingml/2006/table">
            <a:tbl>
              <a:tblPr firstRow="1" bandRow="1">
                <a:tableStyleId>{BC89EF96-8CEA-46FF-86C4-4CE0E7609802}</a:tableStyleId>
              </a:tblPr>
              <a:tblGrid>
                <a:gridCol w="1551575">
                  <a:extLst>
                    <a:ext uri="{9D8B030D-6E8A-4147-A177-3AD203B41FA5}">
                      <a16:colId xmlns:a16="http://schemas.microsoft.com/office/drawing/2014/main" val="20000"/>
                    </a:ext>
                  </a:extLst>
                </a:gridCol>
                <a:gridCol w="6331857">
                  <a:extLst>
                    <a:ext uri="{9D8B030D-6E8A-4147-A177-3AD203B41FA5}">
                      <a16:colId xmlns:a16="http://schemas.microsoft.com/office/drawing/2014/main" val="20001"/>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00" b="1" dirty="0">
                        <a:solidFill>
                          <a:srgbClr val="000000"/>
                        </a:solidFill>
                        <a:latin typeface="Garamond" panose="02020404030301010803" pitchFamily="18" charset="0"/>
                        <a:cs typeface="Calibri" panose="020F0502020204030204" pitchFamily="34" charset="0"/>
                      </a:endParaRPr>
                    </a:p>
                  </a:txBody>
                  <a:tcPr anchor="ctr"/>
                </a:tc>
                <a:tc>
                  <a:txBody>
                    <a:bodyPr/>
                    <a:lstStyle/>
                    <a:p>
                      <a:pPr algn="l"/>
                      <a:endParaRPr lang="tr-TR" sz="100" b="0" dirty="0">
                        <a:solidFill>
                          <a:srgbClr val="000000"/>
                        </a:solidFill>
                        <a:latin typeface="Garamond" panose="02020404030301010803" pitchFamily="18" charset="0"/>
                        <a:cs typeface="Calibri" panose="020F0502020204030204" pitchFamily="34" charset="0"/>
                      </a:endParaRPr>
                    </a:p>
                  </a:txBody>
                  <a:tcPr anchor="ctr"/>
                </a:tc>
                <a:extLst>
                  <a:ext uri="{0D108BD9-81ED-4DB2-BD59-A6C34878D82A}">
                    <a16:rowId xmlns:a16="http://schemas.microsoft.com/office/drawing/2014/main" val="10000"/>
                  </a:ext>
                </a:extLst>
              </a:tr>
              <a:tr h="57167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100" b="1" kern="1200" dirty="0">
                        <a:solidFill>
                          <a:srgbClr val="000000"/>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rgbClr val="000000"/>
                          </a:solidFill>
                          <a:latin typeface="Garamond" panose="02020404030301010803" pitchFamily="18" charset="0"/>
                          <a:ea typeface="+mn-ea"/>
                          <a:cs typeface="+mn-cs"/>
                        </a:rPr>
                        <a:t>4 Ocak 2010 </a:t>
                      </a:r>
                    </a:p>
                  </a:txBody>
                  <a:tcPr marL="62713" marR="62713"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50" b="1" kern="1200" dirty="0">
                        <a:solidFill>
                          <a:srgbClr val="000000"/>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rgbClr val="000000"/>
                          </a:solidFill>
                          <a:latin typeface="Garamond" panose="02020404030301010803" pitchFamily="18" charset="0"/>
                          <a:ea typeface="+mn-ea"/>
                          <a:cs typeface="+mn-cs"/>
                        </a:rPr>
                        <a:t>Bakanlığımız Ulusal Otorite tayin edildi.</a:t>
                      </a:r>
                    </a:p>
                  </a:txBody>
                  <a:tcPr marL="62713" marR="62713" marT="0" marB="0"/>
                </a:tc>
                <a:extLst>
                  <a:ext uri="{0D108BD9-81ED-4DB2-BD59-A6C34878D82A}">
                    <a16:rowId xmlns:a16="http://schemas.microsoft.com/office/drawing/2014/main" val="10001"/>
                  </a:ext>
                </a:extLst>
              </a:tr>
              <a:tr h="5622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rgbClr val="000000"/>
                          </a:solidFill>
                          <a:latin typeface="Garamond" panose="02020404030301010803" pitchFamily="18" charset="0"/>
                          <a:ea typeface="+mn-ea"/>
                          <a:cs typeface="+mn-cs"/>
                        </a:rPr>
                        <a:t>1 Ekim 2010</a:t>
                      </a:r>
                      <a:endParaRPr lang="tr-TR" sz="1800" b="1" dirty="0">
                        <a:solidFill>
                          <a:srgbClr val="000000"/>
                        </a:solidFill>
                        <a:latin typeface="Garamond" panose="02020404030301010803"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b="1" kern="1200" dirty="0">
                          <a:solidFill>
                            <a:srgbClr val="000000"/>
                          </a:solidFill>
                          <a:latin typeface="Garamond" panose="02020404030301010803" pitchFamily="18" charset="0"/>
                          <a:ea typeface="+mn-ea"/>
                          <a:cs typeface="+mn-cs"/>
                        </a:rPr>
                        <a:t>TOBB bünyesinde </a:t>
                      </a:r>
                      <a:r>
                        <a:rPr lang="tr-TR" sz="1800" b="1" i="0" kern="1200" dirty="0">
                          <a:solidFill>
                            <a:srgbClr val="000000"/>
                          </a:solidFill>
                          <a:latin typeface="Garamond" panose="02020404030301010803" pitchFamily="18" charset="0"/>
                          <a:ea typeface="+mn-ea"/>
                          <a:cs typeface="+mn-cs"/>
                        </a:rPr>
                        <a:t>Sayısal Takograf Araştırma ve Uygulama Merkezi (STAUM) ve Çağrı Merkezi </a:t>
                      </a:r>
                      <a:r>
                        <a:rPr lang="tr-TR" sz="1800" b="1" kern="1200" dirty="0">
                          <a:solidFill>
                            <a:srgbClr val="000000"/>
                          </a:solidFill>
                          <a:latin typeface="Garamond" panose="02020404030301010803" pitchFamily="18" charset="0"/>
                          <a:ea typeface="+mn-ea"/>
                          <a:cs typeface="+mn-cs"/>
                        </a:rPr>
                        <a:t>kuruldu.</a:t>
                      </a:r>
                      <a:endParaRPr lang="tr-TR" sz="1800" b="1" dirty="0">
                        <a:solidFill>
                          <a:srgbClr val="000000"/>
                        </a:solidFill>
                        <a:latin typeface="Garamond" panose="02020404030301010803" pitchFamily="18" charset="0"/>
                      </a:endParaRPr>
                    </a:p>
                  </a:txBody>
                  <a:tcPr anchor="ctr"/>
                </a:tc>
                <a:extLst>
                  <a:ext uri="{0D108BD9-81ED-4DB2-BD59-A6C34878D82A}">
                    <a16:rowId xmlns:a16="http://schemas.microsoft.com/office/drawing/2014/main" val="10002"/>
                  </a:ext>
                </a:extLst>
              </a:tr>
              <a:tr h="1487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30</a:t>
                      </a:r>
                      <a:r>
                        <a:rPr lang="tr-TR" sz="1800" b="1" baseline="0" dirty="0">
                          <a:solidFill>
                            <a:srgbClr val="000000"/>
                          </a:solidFill>
                          <a:latin typeface="Garamond" panose="02020404030301010803" pitchFamily="18" charset="0"/>
                        </a:rPr>
                        <a:t> Haziran 2014</a:t>
                      </a:r>
                      <a:endParaRPr lang="tr-TR" sz="1800" b="1" dirty="0">
                        <a:solidFill>
                          <a:srgbClr val="000000"/>
                        </a:solidFill>
                        <a:latin typeface="Garamond" panose="02020404030301010803"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Sanayi Bak. “Takograf Cihazları Muayene ve Damgalama Yönetmeliği” yayımlandı. </a:t>
                      </a:r>
                      <a:r>
                        <a:rPr lang="tr-TR" sz="1800" b="1" baseline="0" dirty="0">
                          <a:solidFill>
                            <a:srgbClr val="000000"/>
                          </a:solidFill>
                          <a:latin typeface="Garamond" panose="02020404030301010803" pitchFamily="18" charset="0"/>
                        </a:rPr>
                        <a:t>İlk defa tescil edilecek olan araçlarda ST kullanımı.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baseline="0" dirty="0">
                        <a:solidFill>
                          <a:srgbClr val="000000"/>
                        </a:solidFill>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b="1" baseline="0" dirty="0">
                          <a:solidFill>
                            <a:srgbClr val="000000"/>
                          </a:solidFill>
                          <a:latin typeface="Garamond" panose="02020404030301010803" pitchFamily="18" charset="0"/>
                        </a:rPr>
                        <a:t>1996 model ve üstü taşıtlarda kademeli olarak (2016-2019 sonu)                               ST Kullanımı Zorunluluğu </a:t>
                      </a:r>
                    </a:p>
                  </a:txBody>
                  <a:tcPr anchor="ctr"/>
                </a:tc>
                <a:extLst>
                  <a:ext uri="{0D108BD9-81ED-4DB2-BD59-A6C34878D82A}">
                    <a16:rowId xmlns:a16="http://schemas.microsoft.com/office/drawing/2014/main" val="10003"/>
                  </a:ext>
                </a:extLst>
              </a:tr>
              <a:tr h="558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9 Şubat 2017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Bakanlık ile</a:t>
                      </a:r>
                      <a:r>
                        <a:rPr lang="tr-TR" sz="1800" b="1" baseline="0" dirty="0">
                          <a:solidFill>
                            <a:srgbClr val="000000"/>
                          </a:solidFill>
                          <a:latin typeface="Garamond" panose="02020404030301010803" pitchFamily="18" charset="0"/>
                        </a:rPr>
                        <a:t> TOBB arasında “Ek Protokol” imzalandı.                                                      Veri Tabanı Projesi için hazırlıklar başladı.</a:t>
                      </a:r>
                      <a:endParaRPr lang="tr-TR" sz="1800" b="1" dirty="0">
                        <a:solidFill>
                          <a:srgbClr val="000000"/>
                        </a:solidFill>
                        <a:latin typeface="Garamond" panose="02020404030301010803" pitchFamily="18" charset="0"/>
                      </a:endParaRPr>
                    </a:p>
                  </a:txBody>
                  <a:tcPr anchor="ctr"/>
                </a:tc>
                <a:extLst>
                  <a:ext uri="{0D108BD9-81ED-4DB2-BD59-A6C34878D82A}">
                    <a16:rowId xmlns:a16="http://schemas.microsoft.com/office/drawing/2014/main" val="10004"/>
                  </a:ext>
                </a:extLst>
              </a:tr>
              <a:tr h="558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9 Mart 2017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0000"/>
                          </a:solidFill>
                          <a:latin typeface="Garamond" panose="02020404030301010803" pitchFamily="18" charset="0"/>
                        </a:rPr>
                        <a:t>Sayısal Takograf Genelgesi (2017/KDGM-4/ST)</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9149338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71666" y="1116373"/>
            <a:ext cx="8354472" cy="2954655"/>
          </a:xfrm>
          <a:prstGeom prst="rect">
            <a:avLst/>
          </a:prstGeom>
          <a:noFill/>
        </p:spPr>
        <p:txBody>
          <a:bodyPr wrap="square" rtlCol="0">
            <a:spAutoFit/>
          </a:bodyPr>
          <a:lstStyle/>
          <a:p>
            <a:r>
              <a:rPr lang="tr-TR" sz="2400" b="1" dirty="0">
                <a:solidFill>
                  <a:prstClr val="black"/>
                </a:solidFill>
                <a:latin typeface="Garamond" panose="02020404030301010803" pitchFamily="18" charset="0"/>
              </a:rPr>
              <a:t>2017/KDGM – 04/ST</a:t>
            </a:r>
            <a:r>
              <a:rPr lang="tr-TR" sz="2400" dirty="0">
                <a:solidFill>
                  <a:prstClr val="black"/>
                </a:solidFill>
                <a:latin typeface="Garamond" panose="02020404030301010803" pitchFamily="18" charset="0"/>
              </a:rPr>
              <a:t> sayılı Genelgenin 5. Maddesi: </a:t>
            </a:r>
          </a:p>
          <a:p>
            <a:endParaRPr lang="tr-TR" sz="1600" dirty="0">
              <a:solidFill>
                <a:prstClr val="black"/>
              </a:solidFill>
              <a:latin typeface="Garamond" panose="02020404030301010803" pitchFamily="18" charset="0"/>
            </a:endParaRPr>
          </a:p>
          <a:p>
            <a:pPr algn="just"/>
            <a:r>
              <a:rPr lang="tr-TR" b="1" dirty="0">
                <a:solidFill>
                  <a:srgbClr val="000000"/>
                </a:solidFill>
                <a:latin typeface="Garamond" panose="02020404030301010803" pitchFamily="18" charset="0"/>
              </a:rPr>
              <a:t>«11/6/2009 tarihli ve 27255 sayılı Resmî </a:t>
            </a:r>
            <a:r>
              <a:rPr lang="tr-TR" b="1" dirty="0" err="1">
                <a:solidFill>
                  <a:srgbClr val="000000"/>
                </a:solidFill>
                <a:latin typeface="Garamond" panose="02020404030301010803" pitchFamily="18" charset="0"/>
              </a:rPr>
              <a:t>Gazete'de</a:t>
            </a:r>
            <a:r>
              <a:rPr lang="tr-TR" b="1" dirty="0">
                <a:solidFill>
                  <a:srgbClr val="000000"/>
                </a:solidFill>
                <a:latin typeface="Garamond" panose="02020404030301010803" pitchFamily="18" charset="0"/>
              </a:rPr>
              <a:t> yayımlanan Karayolu Taşıma Yönetmeliği uyarınca, </a:t>
            </a:r>
            <a:r>
              <a:rPr lang="tr-TR" b="1" dirty="0">
                <a:solidFill>
                  <a:srgbClr val="0070C0"/>
                </a:solidFill>
                <a:latin typeface="Garamond" panose="02020404030301010803" pitchFamily="18" charset="0"/>
              </a:rPr>
              <a:t>yetki belgesi sahipleri</a:t>
            </a:r>
            <a:r>
              <a:rPr lang="tr-TR" b="1" dirty="0">
                <a:solidFill>
                  <a:srgbClr val="000000"/>
                </a:solidFill>
                <a:latin typeface="Garamond" panose="02020404030301010803" pitchFamily="18" charset="0"/>
              </a:rPr>
              <a:t>, yetki belgesine kaydedilmiş araç ünitelerinde kaydedilen verileri, şirket kartı kullanmak suretiyle, geriye doğru 365 günlük veriyi içerecek şekilde dijital ortamda arşivleyecek</a:t>
            </a:r>
            <a:r>
              <a:rPr lang="tr-TR" b="1" dirty="0">
                <a:solidFill>
                  <a:srgbClr val="FF0000"/>
                </a:solidFill>
                <a:latin typeface="Garamond" panose="02020404030301010803" pitchFamily="18" charset="0"/>
              </a:rPr>
              <a:t> </a:t>
            </a:r>
            <a:r>
              <a:rPr lang="tr-TR" b="1" dirty="0">
                <a:solidFill>
                  <a:srgbClr val="000000"/>
                </a:solidFill>
                <a:latin typeface="Garamond" panose="02020404030301010803" pitchFamily="18" charset="0"/>
              </a:rPr>
              <a:t>ve</a:t>
            </a:r>
            <a:r>
              <a:rPr lang="tr-TR" b="1" dirty="0">
                <a:solidFill>
                  <a:srgbClr val="FF0000"/>
                </a:solidFill>
                <a:latin typeface="Garamond" panose="02020404030301010803" pitchFamily="18" charset="0"/>
              </a:rPr>
              <a:t> ayda bir defa </a:t>
            </a:r>
            <a:r>
              <a:rPr lang="tr-TR" b="1" dirty="0">
                <a:solidFill>
                  <a:srgbClr val="000000"/>
                </a:solidFill>
                <a:latin typeface="Garamond" panose="02020404030301010803" pitchFamily="18" charset="0"/>
              </a:rPr>
              <a:t>bu veriyi Kart Verme Otoritesine (TOBB) gönderecektir. Bakanlık gerekli gördüğü takdirde ilgili verileri yetki belgesi sahiplerinden ve Kart Verme Otoritesinden isteyebilecek veya yerinde denetleyebilecektir.»</a:t>
            </a:r>
            <a:endParaRPr lang="en-US" b="1" dirty="0">
              <a:solidFill>
                <a:srgbClr val="000000"/>
              </a:solidFill>
              <a:latin typeface="Garamond" panose="02020404030301010803" pitchFamily="18" charset="0"/>
            </a:endParaRPr>
          </a:p>
          <a:p>
            <a:pPr algn="just"/>
            <a:r>
              <a:rPr lang="tr-TR" sz="2000" b="1" dirty="0">
                <a:solidFill>
                  <a:srgbClr val="000000"/>
                </a:solidFill>
                <a:latin typeface="Garamond" panose="02020404030301010803" pitchFamily="18" charset="0"/>
              </a:rPr>
              <a:t> </a:t>
            </a: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84" y="4674135"/>
            <a:ext cx="1797630" cy="1348222"/>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886" y="4071028"/>
            <a:ext cx="2219778" cy="140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25" y="4071028"/>
            <a:ext cx="2313273" cy="1458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294669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94764" y="1177454"/>
            <a:ext cx="8354472" cy="2893100"/>
          </a:xfrm>
          <a:prstGeom prst="rect">
            <a:avLst/>
          </a:prstGeom>
          <a:noFill/>
        </p:spPr>
        <p:txBody>
          <a:bodyPr wrap="square" rtlCol="0">
            <a:spAutoFit/>
          </a:bodyPr>
          <a:lstStyle/>
          <a:p>
            <a:r>
              <a:rPr lang="tr-TR" sz="2400" dirty="0">
                <a:solidFill>
                  <a:prstClr val="black"/>
                </a:solidFill>
                <a:latin typeface="Garamond" panose="02020404030301010803" pitchFamily="18" charset="0"/>
              </a:rPr>
              <a:t>2017/KDGM – 04/ST sayılı Genelgenin 5. maddesi: </a:t>
            </a:r>
          </a:p>
          <a:p>
            <a:pPr algn="just"/>
            <a:endParaRPr lang="tr-TR" sz="1400" b="1" dirty="0">
              <a:solidFill>
                <a:prstClr val="black"/>
              </a:solidFill>
              <a:latin typeface="Garamond" panose="02020404030301010803" pitchFamily="18" charset="0"/>
            </a:endParaRPr>
          </a:p>
          <a:p>
            <a:pPr algn="just"/>
            <a:r>
              <a:rPr lang="tr-TR" sz="2000" b="1" dirty="0">
                <a:solidFill>
                  <a:srgbClr val="0070C0"/>
                </a:solidFill>
                <a:latin typeface="Garamond" panose="02020404030301010803" pitchFamily="18" charset="0"/>
              </a:rPr>
              <a:t>Sayısal takograf sürücü kartı sahipleri</a:t>
            </a:r>
            <a:r>
              <a:rPr lang="tr-TR" sz="2000" b="1" dirty="0">
                <a:solidFill>
                  <a:srgbClr val="000000"/>
                </a:solidFill>
                <a:latin typeface="Garamond" panose="02020404030301010803" pitchFamily="18" charset="0"/>
              </a:rPr>
              <a:t>, sayısal takograf sürücü kartlarında kaydedilen verileri </a:t>
            </a:r>
            <a:r>
              <a:rPr lang="tr-TR" sz="2000" b="1" dirty="0">
                <a:solidFill>
                  <a:srgbClr val="FF0000"/>
                </a:solidFill>
                <a:latin typeface="Garamond" panose="02020404030301010803" pitchFamily="18" charset="0"/>
              </a:rPr>
              <a:t>en çok 25 günde </a:t>
            </a:r>
            <a:r>
              <a:rPr lang="tr-TR" sz="2000" b="1" dirty="0">
                <a:solidFill>
                  <a:srgbClr val="000000"/>
                </a:solidFill>
                <a:latin typeface="Garamond" panose="02020404030301010803" pitchFamily="18" charset="0"/>
              </a:rPr>
              <a:t>bir defa Kart Verme Otoritesine (TOBB) gönderecektir. Sayısal takograf sürücü kartlarında kaydedilen veriler, </a:t>
            </a:r>
            <a:r>
              <a:rPr lang="tr-TR" sz="2000" b="1" dirty="0">
                <a:solidFill>
                  <a:srgbClr val="0070C0"/>
                </a:solidFill>
                <a:latin typeface="Garamond" panose="02020404030301010803" pitchFamily="18" charset="0"/>
              </a:rPr>
              <a:t>araç sahibi şirketler tarafından</a:t>
            </a:r>
            <a:r>
              <a:rPr lang="tr-TR" sz="2000" b="1" dirty="0">
                <a:solidFill>
                  <a:srgbClr val="000000"/>
                </a:solidFill>
                <a:latin typeface="Garamond" panose="02020404030301010803" pitchFamily="18" charset="0"/>
              </a:rPr>
              <a:t> da Kart Verme Otoritesine gönderilecektir. Araç yetki belgesi sahipleri, sürücülere ait verilerin aktarılmasından sürücüleriyle birlikte sorumlu olacaktır.</a:t>
            </a:r>
            <a:endParaRPr lang="en-US" sz="2000" b="1" dirty="0">
              <a:solidFill>
                <a:srgbClr val="000000"/>
              </a:solidFill>
              <a:latin typeface="Garamond" panose="02020404030301010803" pitchFamily="18" charset="0"/>
            </a:endParaRPr>
          </a:p>
          <a:p>
            <a:pPr algn="just"/>
            <a:r>
              <a:rPr lang="tr-TR" sz="2400" b="1" i="1" dirty="0">
                <a:solidFill>
                  <a:srgbClr val="000032"/>
                </a:solidFill>
                <a:latin typeface="Garamond" panose="02020404030301010803" pitchFamily="18" charset="0"/>
              </a:rPr>
              <a:t> </a:t>
            </a: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845" y="4070554"/>
            <a:ext cx="2550311" cy="1912733"/>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83" y="3953610"/>
            <a:ext cx="2162275" cy="1371404"/>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980" y="4012082"/>
            <a:ext cx="1990100" cy="1254460"/>
          </a:xfrm>
          <a:prstGeom prst="rect">
            <a:avLst/>
          </a:prstGeom>
        </p:spPr>
      </p:pic>
    </p:spTree>
    <p:extLst>
      <p:ext uri="{BB962C8B-B14F-4D97-AF65-F5344CB8AC3E}">
        <p14:creationId xmlns:p14="http://schemas.microsoft.com/office/powerpoint/2010/main" val="161205738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sp>
        <p:nvSpPr>
          <p:cNvPr id="11" name="Metin kutusu 10"/>
          <p:cNvSpPr txBox="1"/>
          <p:nvPr/>
        </p:nvSpPr>
        <p:spPr>
          <a:xfrm>
            <a:off x="213048" y="1104194"/>
            <a:ext cx="3183295" cy="4431983"/>
          </a:xfrm>
          <a:prstGeom prst="rect">
            <a:avLst/>
          </a:prstGeom>
          <a:noFill/>
        </p:spPr>
        <p:txBody>
          <a:bodyPr wrap="square" rtlCol="0">
            <a:spAutoFit/>
          </a:bodyPr>
          <a:lstStyle/>
          <a:p>
            <a:pPr lvl="0">
              <a:spcBef>
                <a:spcPts val="580"/>
              </a:spcBef>
              <a:buClr>
                <a:srgbClr val="D34817"/>
              </a:buClr>
              <a:buSzPct val="85000"/>
            </a:pPr>
            <a:r>
              <a:rPr lang="tr-TR" sz="2000" b="1" dirty="0">
                <a:solidFill>
                  <a:prstClr val="black"/>
                </a:solidFill>
                <a:latin typeface="Garamond" panose="02020404030301010803" pitchFamily="18" charset="0"/>
              </a:rPr>
              <a:t>2017/KDGM – 04/ST sayılı Genelgenin 5. maddesi: </a:t>
            </a:r>
          </a:p>
          <a:p>
            <a:pPr lvl="0">
              <a:spcBef>
                <a:spcPts val="580"/>
              </a:spcBef>
              <a:buClr>
                <a:srgbClr val="D34817"/>
              </a:buClr>
              <a:buSzPct val="85000"/>
            </a:pPr>
            <a:endParaRPr lang="tr-TR" sz="200" dirty="0">
              <a:solidFill>
                <a:prstClr val="black"/>
              </a:solidFill>
              <a:latin typeface="Garamond" panose="02020404030301010803" pitchFamily="18" charset="0"/>
            </a:endParaRPr>
          </a:p>
          <a:p>
            <a:pPr marL="457200" lvl="0" indent="-457200">
              <a:spcBef>
                <a:spcPts val="580"/>
              </a:spcBef>
              <a:buClr>
                <a:srgbClr val="D34817"/>
              </a:buClr>
              <a:buSzPct val="85000"/>
              <a:buFont typeface="Wingdings" panose="05000000000000000000" pitchFamily="2" charset="2"/>
              <a:buChar char="ü"/>
            </a:pPr>
            <a:r>
              <a:rPr lang="tr-TR" sz="2000" dirty="0">
                <a:solidFill>
                  <a:prstClr val="black"/>
                </a:solidFill>
                <a:latin typeface="Garamond" panose="02020404030301010803" pitchFamily="18" charset="0"/>
              </a:rPr>
              <a:t>Sayısal takograf kartlarında saklanan veriler çeşitli kanallarla toplanarak</a:t>
            </a:r>
            <a:r>
              <a:rPr lang="tr-TR" sz="2000" dirty="0">
                <a:solidFill>
                  <a:srgbClr val="FF0000"/>
                </a:solidFill>
                <a:latin typeface="Garamond" panose="02020404030301010803" pitchFamily="18" charset="0"/>
              </a:rPr>
              <a:t> </a:t>
            </a:r>
            <a:r>
              <a:rPr lang="tr-TR" sz="2000" dirty="0">
                <a:solidFill>
                  <a:prstClr val="black"/>
                </a:solidFill>
                <a:latin typeface="Garamond" panose="02020404030301010803" pitchFamily="18" charset="0"/>
              </a:rPr>
              <a:t>veri tabanında tutulacaktır.</a:t>
            </a:r>
          </a:p>
          <a:p>
            <a:pPr marL="457200" lvl="0" indent="-457200">
              <a:spcBef>
                <a:spcPts val="580"/>
              </a:spcBef>
              <a:buClr>
                <a:srgbClr val="D34817"/>
              </a:buClr>
              <a:buSzPct val="85000"/>
              <a:buFont typeface="Wingdings" panose="05000000000000000000" pitchFamily="2" charset="2"/>
              <a:buChar char="ü"/>
            </a:pPr>
            <a:r>
              <a:rPr lang="tr-TR" sz="2000" dirty="0">
                <a:solidFill>
                  <a:prstClr val="black"/>
                </a:solidFill>
                <a:latin typeface="Garamond" panose="02020404030301010803" pitchFamily="18" charset="0"/>
              </a:rPr>
              <a:t>Veriler 2 yıl süreyle, ihlal olanlar ise sürekli muhafaza edilecektir.</a:t>
            </a:r>
          </a:p>
          <a:p>
            <a:pPr marL="457200" lvl="0" indent="-457200">
              <a:spcBef>
                <a:spcPts val="580"/>
              </a:spcBef>
              <a:buClr>
                <a:srgbClr val="D34817"/>
              </a:buClr>
              <a:buSzPct val="85000"/>
              <a:buFont typeface="Wingdings" panose="05000000000000000000" pitchFamily="2" charset="2"/>
              <a:buChar char="ü"/>
            </a:pPr>
            <a:r>
              <a:rPr lang="tr-TR" sz="2000" dirty="0">
                <a:solidFill>
                  <a:prstClr val="black"/>
                </a:solidFill>
                <a:latin typeface="Garamond" panose="02020404030301010803" pitchFamily="18" charset="0"/>
              </a:rPr>
              <a:t>Söz konusu veriler özel yazılımlar ile analiz edilecektir. </a:t>
            </a:r>
          </a:p>
        </p:txBody>
      </p:sp>
      <p:pic>
        <p:nvPicPr>
          <p:cNvPr id="3" name="Resim 2"/>
          <p:cNvPicPr>
            <a:picLocks noChangeAspect="1"/>
          </p:cNvPicPr>
          <p:nvPr/>
        </p:nvPicPr>
        <p:blipFill rotWithShape="1">
          <a:blip r:embed="rId2"/>
          <a:srcRect l="18572" t="7799" r="20095" b="3990"/>
          <a:stretch/>
        </p:blipFill>
        <p:spPr>
          <a:xfrm>
            <a:off x="3515617" y="1589400"/>
            <a:ext cx="5497755" cy="3461572"/>
          </a:xfrm>
          <a:prstGeom prst="rect">
            <a:avLst/>
          </a:prstGeom>
        </p:spPr>
      </p:pic>
    </p:spTree>
    <p:extLst>
      <p:ext uri="{BB962C8B-B14F-4D97-AF65-F5344CB8AC3E}">
        <p14:creationId xmlns:p14="http://schemas.microsoft.com/office/powerpoint/2010/main" val="9680237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15653" y="1073669"/>
            <a:ext cx="5387918" cy="4539704"/>
          </a:xfrm>
          <a:prstGeom prst="rect">
            <a:avLst/>
          </a:prstGeom>
          <a:noFill/>
        </p:spPr>
        <p:txBody>
          <a:bodyPr wrap="square" rtlCol="0">
            <a:spAutoFit/>
          </a:bodyPr>
          <a:lstStyle/>
          <a:p>
            <a:pPr lvl="0"/>
            <a:r>
              <a:rPr lang="tr-TR" sz="2400" b="1" dirty="0">
                <a:solidFill>
                  <a:srgbClr val="000000"/>
                </a:solidFill>
                <a:latin typeface="Garamond" panose="02020404030301010803" pitchFamily="18" charset="0"/>
              </a:rPr>
              <a:t>Firmaların veri yüklemeleri için:</a:t>
            </a:r>
          </a:p>
          <a:p>
            <a:pPr marL="457200" lvl="0" indent="-457200">
              <a:buFont typeface="Wingdings" panose="05000000000000000000" pitchFamily="2" charset="2"/>
              <a:buChar char="ü"/>
            </a:pPr>
            <a:r>
              <a:rPr lang="tr-TR" sz="2200" dirty="0">
                <a:solidFill>
                  <a:srgbClr val="000000"/>
                </a:solidFill>
                <a:latin typeface="Garamond" panose="02020404030301010803" pitchFamily="18" charset="0"/>
              </a:rPr>
              <a:t>2018 yılı Temmuz ayında </a:t>
            </a:r>
            <a:r>
              <a:rPr lang="tr-TR" sz="2200" u="sng" dirty="0">
                <a:solidFill>
                  <a:srgbClr val="000000"/>
                </a:solidFill>
                <a:latin typeface="Garamond" panose="02020404030301010803" pitchFamily="18" charset="0"/>
                <a:hlinkClick r:id="rId2"/>
              </a:rPr>
              <a:t>https://staumanaliz.tobb.org.tr/</a:t>
            </a:r>
            <a:r>
              <a:rPr lang="tr-TR" sz="2200" dirty="0">
                <a:solidFill>
                  <a:srgbClr val="000000"/>
                </a:solidFill>
                <a:latin typeface="Garamond" panose="02020404030301010803" pitchFamily="18" charset="0"/>
              </a:rPr>
              <a:t> sitesinin veri yüklenmek üzere kullanıma açılmıştır</a:t>
            </a:r>
          </a:p>
          <a:p>
            <a:pPr marL="457200" lvl="0" indent="-457200">
              <a:buFont typeface="Wingdings" panose="05000000000000000000" pitchFamily="2" charset="2"/>
              <a:buChar char="ü"/>
            </a:pPr>
            <a:r>
              <a:rPr lang="tr-TR" sz="2200" dirty="0">
                <a:solidFill>
                  <a:srgbClr val="000000"/>
                </a:solidFill>
                <a:latin typeface="Garamond" panose="02020404030301010803" pitchFamily="18" charset="0"/>
              </a:rPr>
              <a:t>2019 yılı Şubat ayında toplu veri gönderimi için sistem hazır hale getirilmiştir</a:t>
            </a:r>
          </a:p>
          <a:p>
            <a:pPr lvl="0"/>
            <a:endParaRPr lang="tr-TR" sz="1400" b="1" dirty="0">
              <a:solidFill>
                <a:srgbClr val="000000"/>
              </a:solidFill>
              <a:latin typeface="Garamond" panose="02020404030301010803" pitchFamily="18" charset="0"/>
            </a:endParaRPr>
          </a:p>
          <a:p>
            <a:pPr lvl="0"/>
            <a:r>
              <a:rPr lang="tr-TR" sz="2400" b="1" dirty="0">
                <a:solidFill>
                  <a:srgbClr val="000000"/>
                </a:solidFill>
                <a:latin typeface="Garamond" panose="02020404030301010803" pitchFamily="18" charset="0"/>
              </a:rPr>
              <a:t>Sürücülerin veri yüklemesi için:</a:t>
            </a:r>
          </a:p>
          <a:p>
            <a:pPr marL="457200" lvl="0" indent="-457200">
              <a:buFont typeface="Wingdings" panose="05000000000000000000" pitchFamily="2" charset="2"/>
              <a:buChar char="ü"/>
            </a:pPr>
            <a:r>
              <a:rPr lang="tr-TR" sz="2200" dirty="0">
                <a:solidFill>
                  <a:srgbClr val="000000"/>
                </a:solidFill>
                <a:latin typeface="Garamond" panose="02020404030301010803" pitchFamily="18" charset="0"/>
              </a:rPr>
              <a:t>Ankara Lojistik üssüne ilk </a:t>
            </a:r>
            <a:r>
              <a:rPr lang="tr-TR" sz="2200" dirty="0" err="1">
                <a:solidFill>
                  <a:srgbClr val="000000"/>
                </a:solidFill>
                <a:latin typeface="Garamond" panose="02020404030301010803" pitchFamily="18" charset="0"/>
              </a:rPr>
              <a:t>kiosk’un</a:t>
            </a:r>
            <a:r>
              <a:rPr lang="tr-TR" sz="2200" dirty="0">
                <a:solidFill>
                  <a:srgbClr val="000000"/>
                </a:solidFill>
                <a:latin typeface="Garamond" panose="02020404030301010803" pitchFamily="18" charset="0"/>
              </a:rPr>
              <a:t> kurulumunu yapılmıştır</a:t>
            </a:r>
          </a:p>
          <a:p>
            <a:pPr marL="457200" lvl="0" indent="-457200">
              <a:buFont typeface="Wingdings" panose="05000000000000000000" pitchFamily="2" charset="2"/>
              <a:buChar char="ü"/>
            </a:pPr>
            <a:r>
              <a:rPr lang="tr-TR" sz="2200" dirty="0">
                <a:solidFill>
                  <a:srgbClr val="000000"/>
                </a:solidFill>
                <a:latin typeface="Garamond" panose="02020404030301010803" pitchFamily="18" charset="0"/>
              </a:rPr>
              <a:t> Yıl sonuna kadar 40 noktaya kiosk kurulacaktır. </a:t>
            </a:r>
            <a:endParaRPr lang="en-US" sz="2200" dirty="0">
              <a:solidFill>
                <a:srgbClr val="000000"/>
              </a:solidFill>
              <a:latin typeface="Garamond" panose="02020404030301010803" pitchFamily="18" charset="0"/>
            </a:endParaRPr>
          </a:p>
          <a:p>
            <a:pPr lvl="0">
              <a:spcBef>
                <a:spcPts val="580"/>
              </a:spcBef>
              <a:buClr>
                <a:srgbClr val="D34817"/>
              </a:buClr>
              <a:buSzPct val="85000"/>
            </a:pPr>
            <a:endParaRPr lang="tr-TR" sz="2400" b="1" dirty="0">
              <a:solidFill>
                <a:prstClr val="black"/>
              </a:solidFill>
              <a:latin typeface="Garamond" panose="02020404030301010803" pitchFamily="18" charset="0"/>
            </a:endParaRP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1928"/>
            <a:ext cx="1415652" cy="458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162" y="3620739"/>
            <a:ext cx="2264058" cy="1571747"/>
          </a:xfrm>
          <a:prstGeom prst="rect">
            <a:avLst/>
          </a:prstGeom>
          <a:ln>
            <a:noFill/>
          </a:ln>
          <a:effectLst>
            <a:softEdge rad="112500"/>
          </a:effec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2" r="1851"/>
          <a:stretch/>
        </p:blipFill>
        <p:spPr bwMode="auto">
          <a:xfrm>
            <a:off x="6776162" y="1132721"/>
            <a:ext cx="2214701" cy="221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00123" y="5216810"/>
            <a:ext cx="6572277" cy="830997"/>
          </a:xfrm>
          <a:prstGeom prst="rect">
            <a:avLst/>
          </a:prstGeom>
        </p:spPr>
        <p:txBody>
          <a:bodyPr wrap="square" rtlCol="0">
            <a:spAutoFit/>
          </a:bodyPr>
          <a:lstStyle/>
          <a:p>
            <a:pPr algn="ctr">
              <a:spcBef>
                <a:spcPct val="20000"/>
              </a:spcBef>
              <a:buClr>
                <a:schemeClr val="accent1"/>
              </a:buClr>
              <a:buSzPct val="100000"/>
            </a:pPr>
            <a:r>
              <a:rPr lang="tr-TR" sz="2400" b="1" dirty="0">
                <a:solidFill>
                  <a:srgbClr val="003054"/>
                </a:solidFill>
                <a:latin typeface="Garamond" panose="02020404030301010803" pitchFamily="18" charset="0"/>
              </a:rPr>
              <a:t>ST veri yüklemeleri 1.1.2020 tarihinden itibaren zorunlu hale gelecektir</a:t>
            </a:r>
            <a:endParaRPr lang="en-US" sz="2400" b="1" dirty="0">
              <a:solidFill>
                <a:srgbClr val="003054"/>
              </a:solidFill>
              <a:latin typeface="Garamond" panose="02020404030301010803" pitchFamily="18" charset="0"/>
            </a:endParaRPr>
          </a:p>
        </p:txBody>
      </p:sp>
    </p:spTree>
    <p:extLst>
      <p:ext uri="{BB962C8B-B14F-4D97-AF65-F5344CB8AC3E}">
        <p14:creationId xmlns:p14="http://schemas.microsoft.com/office/powerpoint/2010/main" val="89156748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5" name="Metin kutusu 4"/>
          <p:cNvSpPr txBox="1"/>
          <p:nvPr/>
        </p:nvSpPr>
        <p:spPr>
          <a:xfrm>
            <a:off x="300765" y="1467333"/>
            <a:ext cx="6045607" cy="3985706"/>
          </a:xfrm>
          <a:prstGeom prst="rect">
            <a:avLst/>
          </a:prstGeom>
          <a:noFill/>
        </p:spPr>
        <p:txBody>
          <a:bodyPr wrap="square" rtlCol="0">
            <a:spAutoFit/>
          </a:bodyPr>
          <a:lstStyle/>
          <a:p>
            <a:pPr algn="just">
              <a:spcBef>
                <a:spcPts val="580"/>
              </a:spcBef>
              <a:buClr>
                <a:srgbClr val="D34817"/>
              </a:buClr>
              <a:buSzPct val="85000"/>
            </a:pPr>
            <a:r>
              <a:rPr lang="tr-TR" sz="2800" b="1" dirty="0">
                <a:solidFill>
                  <a:srgbClr val="FF0000"/>
                </a:solidFill>
                <a:latin typeface="Garamond" panose="02020404030301010803" pitchFamily="18" charset="0"/>
              </a:rPr>
              <a:t>İstatistiklere göre;</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Yılda 7 binden fazla kişi trafik kazasında hayatını kaybetmekte, 300 bin fazla kişi yaralanmaktadır.</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Trafik kazalarının ekonomik kaybı; </a:t>
            </a:r>
            <a:r>
              <a:rPr lang="tr-TR" sz="2000" b="1" dirty="0" err="1">
                <a:solidFill>
                  <a:srgbClr val="000032"/>
                </a:solidFill>
                <a:latin typeface="Garamond" panose="02020404030301010803" pitchFamily="18" charset="0"/>
              </a:rPr>
              <a:t>GSMH’nın</a:t>
            </a:r>
            <a:r>
              <a:rPr lang="tr-TR" sz="2000" b="1" dirty="0">
                <a:solidFill>
                  <a:srgbClr val="000032"/>
                </a:solidFill>
                <a:latin typeface="Garamond" panose="02020404030301010803" pitchFamily="18" charset="0"/>
              </a:rPr>
              <a:t>                </a:t>
            </a:r>
            <a:r>
              <a:rPr lang="tr-TR" sz="2000" b="1" dirty="0">
                <a:solidFill>
                  <a:srgbClr val="FF0000"/>
                </a:solidFill>
                <a:latin typeface="Garamond" panose="02020404030301010803" pitchFamily="18" charset="0"/>
              </a:rPr>
              <a:t>% 1-2</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Trafik kazalarında sürücü kusuru; </a:t>
            </a:r>
            <a:r>
              <a:rPr lang="tr-TR" sz="2000" b="1" dirty="0">
                <a:solidFill>
                  <a:srgbClr val="FF0000"/>
                </a:solidFill>
                <a:latin typeface="Garamond" panose="02020404030301010803" pitchFamily="18" charset="0"/>
              </a:rPr>
              <a:t>% 89,8</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Aşırı hız ve yorgunluğun trafik kazalarındaki, özellikle ağır kazalarda, yüksek etkisi </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Ticari taşıtların (otobüs/kamyon) kazaya karışma oranlarının nispeten daha yüksek olması (kamyonda 1.33 kat)</a:t>
            </a:r>
            <a:endParaRPr lang="tr-TR" sz="2800" b="1" dirty="0">
              <a:solidFill>
                <a:srgbClr val="FF0000"/>
              </a:solidFill>
              <a:latin typeface="Garamond" panose="02020404030301010803"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8808" t="2589" r="19058" b="13069"/>
          <a:stretch/>
        </p:blipFill>
        <p:spPr>
          <a:xfrm>
            <a:off x="6731454" y="2000029"/>
            <a:ext cx="2151357" cy="2920314"/>
          </a:xfrm>
          <a:prstGeom prst="rect">
            <a:avLst/>
          </a:prstGeom>
        </p:spPr>
      </p:pic>
    </p:spTree>
    <p:extLst>
      <p:ext uri="{BB962C8B-B14F-4D97-AF65-F5344CB8AC3E}">
        <p14:creationId xmlns:p14="http://schemas.microsoft.com/office/powerpoint/2010/main" val="2171243073"/>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ulastirma 1">
      <a:dk1>
        <a:srgbClr val="2839FF"/>
      </a:dk1>
      <a:lt1>
        <a:sysClr val="window" lastClr="FFFFFF"/>
      </a:lt1>
      <a:dk2>
        <a:srgbClr val="445CFF"/>
      </a:dk2>
      <a:lt2>
        <a:srgbClr val="F61E21"/>
      </a:lt2>
      <a:accent1>
        <a:srgbClr val="9A1A0A"/>
      </a:accent1>
      <a:accent2>
        <a:srgbClr val="AC081F"/>
      </a:accent2>
      <a:accent3>
        <a:srgbClr val="BA1323"/>
      </a:accent3>
      <a:accent4>
        <a:srgbClr val="A61B0F"/>
      </a:accent4>
      <a:accent5>
        <a:srgbClr val="A31712"/>
      </a:accent5>
      <a:accent6>
        <a:srgbClr val="E0131B"/>
      </a:accent6>
      <a:hlink>
        <a:srgbClr val="CF2B23"/>
      </a:hlink>
      <a:folHlink>
        <a:srgbClr val="F60F0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bodyPr/>
      <a:lstStyle>
        <a:defPPr marL="274320" indent="-274320" algn="just">
          <a:spcBef>
            <a:spcPct val="20000"/>
          </a:spcBef>
          <a:buClr>
            <a:schemeClr val="accent1"/>
          </a:buClr>
          <a:buSzPct val="100000"/>
          <a:buFont typeface="Wingdings" pitchFamily="2" charset="2"/>
          <a:buChar char="v"/>
          <a:defRPr sz="2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Karayol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100" b="1" dirty="0" smtClean="0">
            <a:latin typeface="Arial" pitchFamily="34" charset="0"/>
            <a:cs typeface="Arial" pitchFamily="34" charset="0"/>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3.xml><?xml version="1.0" encoding="utf-8"?>
<a:theme xmlns:a="http://schemas.openxmlformats.org/drawingml/2006/main" name="6_Karayol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100" b="1" dirty="0" smtClean="0">
            <a:latin typeface="Arial" pitchFamily="34" charset="0"/>
            <a:cs typeface="Arial" pitchFamily="34" charset="0"/>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lastirma 1">
    <a:dk1>
      <a:srgbClr val="2839FF"/>
    </a:dk1>
    <a:lt1>
      <a:sysClr val="window" lastClr="FFFFFF"/>
    </a:lt1>
    <a:dk2>
      <a:srgbClr val="445CFF"/>
    </a:dk2>
    <a:lt2>
      <a:srgbClr val="F61E21"/>
    </a:lt2>
    <a:accent1>
      <a:srgbClr val="9A1A0A"/>
    </a:accent1>
    <a:accent2>
      <a:srgbClr val="AC081F"/>
    </a:accent2>
    <a:accent3>
      <a:srgbClr val="BA1323"/>
    </a:accent3>
    <a:accent4>
      <a:srgbClr val="A61B0F"/>
    </a:accent4>
    <a:accent5>
      <a:srgbClr val="A31712"/>
    </a:accent5>
    <a:accent6>
      <a:srgbClr val="E0131B"/>
    </a:accent6>
    <a:hlink>
      <a:srgbClr val="CF2B23"/>
    </a:hlink>
    <a:folHlink>
      <a:srgbClr val="F60F0F"/>
    </a:folHlink>
  </a:clrScheme>
</a:themeOverride>
</file>

<file path=docProps/app.xml><?xml version="1.0" encoding="utf-8"?>
<Properties xmlns="http://schemas.openxmlformats.org/officeDocument/2006/extended-properties" xmlns:vt="http://schemas.openxmlformats.org/officeDocument/2006/docPropsVTypes">
  <Template/>
  <TotalTime>4893</TotalTime>
  <Words>842</Words>
  <Application>Microsoft Office PowerPoint</Application>
  <PresentationFormat>Ekran Gösterisi (4:3)</PresentationFormat>
  <Paragraphs>104</Paragraphs>
  <Slides>14</Slides>
  <Notes>0</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14</vt:i4>
      </vt:variant>
    </vt:vector>
  </HeadingPairs>
  <TitlesOfParts>
    <vt:vector size="26" baseType="lpstr">
      <vt:lpstr>Arial</vt:lpstr>
      <vt:lpstr>Calibri</vt:lpstr>
      <vt:lpstr>Candara</vt:lpstr>
      <vt:lpstr>Garamond</vt:lpstr>
      <vt:lpstr>Palatino Linotype</vt:lpstr>
      <vt:lpstr>PFAgoraSansPro-Regular</vt:lpstr>
      <vt:lpstr>Symbol</vt:lpstr>
      <vt:lpstr>Times New Roman</vt:lpstr>
      <vt:lpstr>Wingdings</vt:lpstr>
      <vt:lpstr>Waveform</vt:lpstr>
      <vt:lpstr>Karayolu</vt:lpstr>
      <vt:lpstr>6_Karayolu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karaman tso</cp:lastModifiedBy>
  <cp:revision>499</cp:revision>
  <cp:lastPrinted>2016-02-16T14:49:43Z</cp:lastPrinted>
  <dcterms:created xsi:type="dcterms:W3CDTF">2012-01-11T11:30:17Z</dcterms:created>
  <dcterms:modified xsi:type="dcterms:W3CDTF">2023-10-03T08:56:34Z</dcterms:modified>
</cp:coreProperties>
</file>